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703" r:id="rId2"/>
    <p:sldMasterId id="2147483706" r:id="rId3"/>
  </p:sldMasterIdLst>
  <p:notesMasterIdLst>
    <p:notesMasterId r:id="rId34"/>
  </p:notesMasterIdLst>
  <p:sldIdLst>
    <p:sldId id="260" r:id="rId4"/>
    <p:sldId id="311" r:id="rId5"/>
    <p:sldId id="2147478993" r:id="rId6"/>
    <p:sldId id="2147308072" r:id="rId7"/>
    <p:sldId id="2147477392" r:id="rId8"/>
    <p:sldId id="2147308119" r:id="rId9"/>
    <p:sldId id="2147308002" r:id="rId10"/>
    <p:sldId id="2147478927" r:id="rId11"/>
    <p:sldId id="2147478995" r:id="rId12"/>
    <p:sldId id="2147478996" r:id="rId13"/>
    <p:sldId id="2147478997" r:id="rId14"/>
    <p:sldId id="316" r:id="rId15"/>
    <p:sldId id="2147479002" r:id="rId16"/>
    <p:sldId id="293" r:id="rId17"/>
    <p:sldId id="321" r:id="rId18"/>
    <p:sldId id="319" r:id="rId19"/>
    <p:sldId id="284" r:id="rId20"/>
    <p:sldId id="294" r:id="rId21"/>
    <p:sldId id="2147478991" r:id="rId22"/>
    <p:sldId id="295" r:id="rId23"/>
    <p:sldId id="329" r:id="rId24"/>
    <p:sldId id="326" r:id="rId25"/>
    <p:sldId id="297" r:id="rId26"/>
    <p:sldId id="328" r:id="rId27"/>
    <p:sldId id="2147478999" r:id="rId28"/>
    <p:sldId id="2147479000" r:id="rId29"/>
    <p:sldId id="2147479001" r:id="rId30"/>
    <p:sldId id="2147478994" r:id="rId31"/>
    <p:sldId id="2147477368" r:id="rId32"/>
    <p:sldId id="256" r:id="rId33"/>
  </p:sldIdLst>
  <p:sldSz cx="12192000" cy="68580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 Sha" initials="NS" lastIdx="1" clrIdx="0">
    <p:extLst>
      <p:ext uri="{19B8F6BF-5375-455C-9EA6-DF929625EA0E}">
        <p15:presenceInfo xmlns:p15="http://schemas.microsoft.com/office/powerpoint/2012/main" userId="S::sha.ni@anruidigital.com::41dfa9e3-ec9e-47fb-98ec-909dfbaf47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2"/>
    <a:srgbClr val="463EE5"/>
    <a:srgbClr val="2848D7"/>
    <a:srgbClr val="E4357A"/>
    <a:srgbClr val="E95D96"/>
    <a:srgbClr val="FEBF61"/>
    <a:srgbClr val="E8456D"/>
    <a:srgbClr val="5B37EE"/>
    <a:srgbClr val="FEC567"/>
    <a:srgbClr val="2A47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33" autoAdjust="0"/>
    <p:restoredTop sz="78687" autoAdjust="0"/>
  </p:normalViewPr>
  <p:slideViewPr>
    <p:cSldViewPr snapToGrid="0">
      <p:cViewPr varScale="1">
        <p:scale>
          <a:sx n="122" d="100"/>
          <a:sy n="122" d="100"/>
        </p:scale>
        <p:origin x="128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commentAuthors" Target="commentAuthor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D5B7B7-B3A9-4988-B2B0-3C4E80E7CDC9}" type="datetimeFigureOut">
              <a:rPr lang="en-US" smtClean="0"/>
              <a:t>6/14/2023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DBDAC1-FEF0-451F-972E-5D58A6D9C8A9}" type="slidenum">
              <a:rPr lang="en-US" smtClean="0"/>
              <a:t>‹#›</a:t>
            </a:fld>
            <a:endParaRPr lang="en-US"/>
          </a:p>
        </p:txBody>
      </p:sp>
    </p:spTree>
    <p:extLst>
      <p:ext uri="{BB962C8B-B14F-4D97-AF65-F5344CB8AC3E}">
        <p14:creationId xmlns:p14="http://schemas.microsoft.com/office/powerpoint/2010/main" val="2926843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aws.amazon.com/sagemaker/latest/APIReference/API_RetryStrategy.html"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github.com/aws-samples/amazon-sagemaker-training-jobs-benchmarks/blob/main/utilities/fit_with_retries.py"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DBDAC1-FEF0-451F-972E-5D58A6D9C8A9}" type="slidenum">
              <a:rPr lang="en-US" smtClean="0"/>
              <a:t>1</a:t>
            </a:fld>
            <a:endParaRPr lang="en-US"/>
          </a:p>
        </p:txBody>
      </p:sp>
    </p:spTree>
    <p:extLst>
      <p:ext uri="{BB962C8B-B14F-4D97-AF65-F5344CB8AC3E}">
        <p14:creationId xmlns:p14="http://schemas.microsoft.com/office/powerpoint/2010/main" val="2961148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"seed_task_68", "name": "</a:t>
            </a:r>
            <a:r>
              <a:rPr lang="en-US" dirty="0" err="1"/>
              <a:t>chat_response</a:t>
            </a:r>
            <a:r>
              <a:rPr lang="en-US" dirty="0"/>
              <a:t>", "instruction": "Generate a response given the previous chat history.", "instances": [{"input": "Customer: Hello!\</a:t>
            </a:r>
            <a:r>
              <a:rPr lang="en-US" dirty="0" err="1"/>
              <a:t>nWaitress</a:t>
            </a:r>
            <a:r>
              <a:rPr lang="en-US" dirty="0"/>
              <a:t>: Hi! What can I do for you?\</a:t>
            </a:r>
            <a:r>
              <a:rPr lang="en-US" dirty="0" err="1"/>
              <a:t>nCustomer</a:t>
            </a:r>
            <a:r>
              <a:rPr lang="en-US" dirty="0"/>
              <a:t>: yeah I am looking for a toy for my son.", "output": "Waitress: sure I can do recommendations. How old is he?"}], "</a:t>
            </a:r>
            <a:r>
              <a:rPr lang="en-US" dirty="0" err="1"/>
              <a:t>is_classification</a:t>
            </a:r>
            <a:r>
              <a:rPr lang="en-US" dirty="0"/>
              <a:t>": false}</a:t>
            </a: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8FBFDE35-1C8F-4349-8FE2-8C0EF52A4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1000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8FBFDE35-1C8F-4349-8FE2-8C0EF52A4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98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DBDAC1-FEF0-451F-972E-5D58A6D9C8A9}" type="slidenum">
              <a:rPr lang="en-US" smtClean="0"/>
              <a:t>19</a:t>
            </a:fld>
            <a:endParaRPr lang="en-US"/>
          </a:p>
        </p:txBody>
      </p:sp>
    </p:spTree>
    <p:extLst>
      <p:ext uri="{BB962C8B-B14F-4D97-AF65-F5344CB8AC3E}">
        <p14:creationId xmlns:p14="http://schemas.microsoft.com/office/powerpoint/2010/main" val="3650167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DBDAC1-FEF0-451F-972E-5D58A6D9C8A9}" type="slidenum">
              <a:rPr lang="en-US" smtClean="0"/>
              <a:t>23</a:t>
            </a:fld>
            <a:endParaRPr lang="en-US"/>
          </a:p>
        </p:txBody>
      </p:sp>
    </p:spTree>
    <p:extLst>
      <p:ext uri="{BB962C8B-B14F-4D97-AF65-F5344CB8AC3E}">
        <p14:creationId xmlns:p14="http://schemas.microsoft.com/office/powerpoint/2010/main" val="2274550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DBDAC1-FEF0-451F-972E-5D58A6D9C8A9}" type="slidenum">
              <a:rPr lang="en-US" smtClean="0"/>
              <a:t>3</a:t>
            </a:fld>
            <a:endParaRPr lang="en-US"/>
          </a:p>
        </p:txBody>
      </p:sp>
    </p:spTree>
    <p:extLst>
      <p:ext uri="{BB962C8B-B14F-4D97-AF65-F5344CB8AC3E}">
        <p14:creationId xmlns:p14="http://schemas.microsoft.com/office/powerpoint/2010/main" val="2270531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Okay, so training large models is awesome. Let’s just turn that scale dial all the way up  and our models will solve all our problems. Well, that’s not so easy. </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r>
              <a:rPr lang="en-US" dirty="0"/>
              <a:t>There are more challenges than what I can cover today, but I want to talk about just a few. First, we want to be training on the latest hardware. There is continuous innovation and every few years the training performance increases by 2 to 9 x. However, as with any large distributed system, there can be hardware challenges, and we need to think about health checks and making sure the hardware is working correctly to minimize disruption. We also want to think about orchestration of this hardware and ensuring that the various components involved in model training  are happening correctly.</a:t>
            </a:r>
          </a:p>
          <a:p>
            <a:endParaRPr lang="en-US" dirty="0"/>
          </a:p>
          <a:p>
            <a:r>
              <a:rPr lang="en-US" dirty="0"/>
              <a:t>We also talked about how you need large datasets for larger models. There are various pitfalls in storing, processing, and loading these datasets. Doing this efficiently can require significant development effort. Similarly, we need to think about scaling up the infrastructure as well as the training algorithm. For example, today’s largest models don’t fit on a single GPU. We have to think about breaking down the model across these GPUs, and figuring out how to continue training efficiently.</a:t>
            </a:r>
          </a:p>
          <a:p>
            <a:endParaRPr lang="en-US" dirty="0"/>
          </a:p>
          <a:p>
            <a:r>
              <a:rPr lang="en-US" dirty="0"/>
              <a:t>Finally, we have to think about cost. Some papers share that the compute for training their large scale models can cost at least hundreds of thousands or millions of dollars. We also want to think about how much time machine learning scientists are fighting against infrastructure as opposed to exploring model improvements. Many customers tell us that the ML team’s time is the most valuable resource, and the number one priority is ensuring their time is spent efficiently.</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a:t>
            </a:fld>
            <a:endParaRPr lang="en-US"/>
          </a:p>
        </p:txBody>
      </p:sp>
    </p:spTree>
    <p:extLst>
      <p:ext uri="{BB962C8B-B14F-4D97-AF65-F5344CB8AC3E}">
        <p14:creationId xmlns:p14="http://schemas.microsoft.com/office/powerpoint/2010/main" val="733161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33333"/>
                </a:solidFill>
                <a:effectLst/>
                <a:latin typeface="AmazonEmberBold" panose="020B0603020204020204" pitchFamily="34" charset="0"/>
              </a:rPr>
              <a:t>Cluster health checks</a:t>
            </a:r>
            <a:r>
              <a:rPr lang="en-US" b="0" i="0" dirty="0">
                <a:solidFill>
                  <a:srgbClr val="333333"/>
                </a:solidFill>
                <a:effectLst/>
                <a:latin typeface="AmazonEmber" panose="020B0603020204020204" pitchFamily="34" charset="0"/>
              </a:rPr>
              <a:t> – Before your job starts, </a:t>
            </a:r>
            <a:r>
              <a:rPr lang="en-US" b="0" i="0" dirty="0" err="1">
                <a:solidFill>
                  <a:srgbClr val="333333"/>
                </a:solidFill>
                <a:effectLst/>
                <a:latin typeface="AmazonEmber" panose="020B0603020204020204" pitchFamily="34" charset="0"/>
              </a:rPr>
              <a:t>SageMaker</a:t>
            </a:r>
            <a:r>
              <a:rPr lang="en-US" b="0" i="0" dirty="0">
                <a:solidFill>
                  <a:srgbClr val="333333"/>
                </a:solidFill>
                <a:effectLst/>
                <a:latin typeface="AmazonEmber" panose="020B0603020204020204" pitchFamily="34" charset="0"/>
              </a:rPr>
              <a:t> runs GPU health checks and verifies NCCL communication on GPU instances, replacing any faulty instances if necessary in order to ensure your training script starts running on a healthy cluster of instances. Health checks are currently enabled for P and G GPU-based instance types.</a:t>
            </a:r>
          </a:p>
          <a:p>
            <a:br>
              <a:rPr lang="en-US" dirty="0"/>
            </a:br>
            <a:endParaRPr lang="en-US" dirty="0"/>
          </a:p>
          <a:p>
            <a:pPr algn="l">
              <a:buFont typeface="Arial" panose="020B0604020202020204" pitchFamily="34" charset="0"/>
              <a:buChar char="•"/>
            </a:pPr>
            <a:r>
              <a:rPr lang="en-US" b="0" i="0" dirty="0">
                <a:solidFill>
                  <a:srgbClr val="333333"/>
                </a:solidFill>
                <a:effectLst/>
                <a:latin typeface="AmazonEmberBold" panose="020B0603020204020204" pitchFamily="34" charset="0"/>
              </a:rPr>
              <a:t>Built-in retries and cluster update</a:t>
            </a:r>
            <a:r>
              <a:rPr lang="en-US" b="0" i="0" dirty="0">
                <a:solidFill>
                  <a:srgbClr val="333333"/>
                </a:solidFill>
                <a:effectLst/>
                <a:latin typeface="AmazonEmber" panose="020B0603020204020204" pitchFamily="34" charset="0"/>
              </a:rPr>
              <a:t> – You can configure </a:t>
            </a:r>
            <a:r>
              <a:rPr lang="en-US" b="0" i="0" dirty="0" err="1">
                <a:solidFill>
                  <a:srgbClr val="333333"/>
                </a:solidFill>
                <a:effectLst/>
                <a:latin typeface="AmazonEmber" panose="020B0603020204020204" pitchFamily="34" charset="0"/>
              </a:rPr>
              <a:t>SageMaker</a:t>
            </a:r>
            <a:r>
              <a:rPr lang="en-US" b="0" i="0" dirty="0">
                <a:solidFill>
                  <a:srgbClr val="333333"/>
                </a:solidFill>
                <a:effectLst/>
                <a:latin typeface="AmazonEmber" panose="020B0603020204020204" pitchFamily="34" charset="0"/>
              </a:rPr>
              <a:t> to automatically </a:t>
            </a:r>
            <a:r>
              <a:rPr lang="en-US" b="0" i="0" u="sng" dirty="0">
                <a:solidFill>
                  <a:srgbClr val="0972D3"/>
                </a:solidFill>
                <a:effectLst/>
                <a:latin typeface="AmazonEmber" panose="020B0603020204020204" pitchFamily="34" charset="0"/>
                <a:hlinkClick r:id="rId3"/>
              </a:rPr>
              <a:t>retry</a:t>
            </a:r>
            <a:r>
              <a:rPr lang="en-US" b="0" i="0" dirty="0">
                <a:solidFill>
                  <a:srgbClr val="333333"/>
                </a:solidFill>
                <a:effectLst/>
                <a:latin typeface="AmazonEmber" panose="020B0603020204020204" pitchFamily="34" charset="0"/>
              </a:rPr>
              <a:t> training jobs that fails with a </a:t>
            </a:r>
            <a:r>
              <a:rPr lang="en-US" b="0" i="0" dirty="0" err="1">
                <a:solidFill>
                  <a:srgbClr val="333333"/>
                </a:solidFill>
                <a:effectLst/>
                <a:latin typeface="AmazonEmber" panose="020B0603020204020204" pitchFamily="34" charset="0"/>
              </a:rPr>
              <a:t>SageMaker</a:t>
            </a:r>
            <a:r>
              <a:rPr lang="en-US" b="0" i="0" dirty="0">
                <a:solidFill>
                  <a:srgbClr val="333333"/>
                </a:solidFill>
                <a:effectLst/>
                <a:latin typeface="AmazonEmber" panose="020B0603020204020204" pitchFamily="34" charset="0"/>
              </a:rPr>
              <a:t> internal server error (ISE). As part of retrying a job, </a:t>
            </a:r>
            <a:r>
              <a:rPr lang="en-US" b="0" i="0" dirty="0" err="1">
                <a:solidFill>
                  <a:srgbClr val="333333"/>
                </a:solidFill>
                <a:effectLst/>
                <a:latin typeface="AmazonEmber" panose="020B0603020204020204" pitchFamily="34" charset="0"/>
              </a:rPr>
              <a:t>SageMaker</a:t>
            </a:r>
            <a:r>
              <a:rPr lang="en-US" b="0" i="0" dirty="0">
                <a:solidFill>
                  <a:srgbClr val="333333"/>
                </a:solidFill>
                <a:effectLst/>
                <a:latin typeface="AmazonEmber" panose="020B0603020204020204" pitchFamily="34" charset="0"/>
              </a:rPr>
              <a:t> will replace any instances that encountered unrecoverable GPU errors with fresh instances, reboot all healthy instances, and start the job again. This results in faster restarts and workload completion. Cluster update is currently enabled for P and G GPU-based instance types. You can add in your own </a:t>
            </a:r>
            <a:r>
              <a:rPr lang="en-US" b="0" i="0" u="sng" dirty="0">
                <a:solidFill>
                  <a:srgbClr val="0972D3"/>
                </a:solidFill>
                <a:effectLst/>
                <a:latin typeface="AmazonEmber" panose="020B0603020204020204" pitchFamily="34" charset="0"/>
                <a:hlinkClick r:id="rId4"/>
              </a:rPr>
              <a:t>applicative retry mechanism</a:t>
            </a:r>
            <a:r>
              <a:rPr lang="en-US" b="0" i="0" dirty="0">
                <a:solidFill>
                  <a:srgbClr val="333333"/>
                </a:solidFill>
                <a:effectLst/>
                <a:latin typeface="AmazonEmber" panose="020B0603020204020204" pitchFamily="34" charset="0"/>
              </a:rPr>
              <a:t> around the client code that submits the job, to handle other types of launch errors, such as like exceeding your account quota.</a:t>
            </a: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5</a:t>
            </a:fld>
            <a:endParaRPr lang="en-US" dirty="0"/>
          </a:p>
        </p:txBody>
      </p:sp>
    </p:spTree>
    <p:extLst>
      <p:ext uri="{BB962C8B-B14F-4D97-AF65-F5344CB8AC3E}">
        <p14:creationId xmlns:p14="http://schemas.microsoft.com/office/powerpoint/2010/main" val="663245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DBDAC1-FEF0-451F-972E-5D58A6D9C8A9}" type="slidenum">
              <a:rPr lang="en-US" smtClean="0"/>
              <a:t>6</a:t>
            </a:fld>
            <a:endParaRPr lang="en-US"/>
          </a:p>
        </p:txBody>
      </p:sp>
    </p:spTree>
    <p:extLst>
      <p:ext uri="{BB962C8B-B14F-4D97-AF65-F5344CB8AC3E}">
        <p14:creationId xmlns:p14="http://schemas.microsoft.com/office/powerpoint/2010/main" val="1572415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7</a:t>
            </a:fld>
            <a:endParaRPr lang="en-US" dirty="0"/>
          </a:p>
        </p:txBody>
      </p:sp>
    </p:spTree>
    <p:extLst>
      <p:ext uri="{BB962C8B-B14F-4D97-AF65-F5344CB8AC3E}">
        <p14:creationId xmlns:p14="http://schemas.microsoft.com/office/powerpoint/2010/main" val="4159641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Fully Sharded Data Parallel </a:t>
            </a:r>
          </a:p>
          <a:p>
            <a:r>
              <a:rPr lang="en-US" dirty="0" err="1"/>
              <a:t>AutoGPT</a:t>
            </a:r>
            <a:endParaRPr lang="en-CN" dirty="0"/>
          </a:p>
        </p:txBody>
      </p:sp>
      <p:sp>
        <p:nvSpPr>
          <p:cNvPr id="4" name="Slide Number Placeholder 3"/>
          <p:cNvSpPr>
            <a:spLocks noGrp="1"/>
          </p:cNvSpPr>
          <p:nvPr>
            <p:ph type="sldNum" sz="quarter" idx="5"/>
          </p:nvPr>
        </p:nvSpPr>
        <p:spPr/>
        <p:txBody>
          <a:bodyPr/>
          <a:lstStyle/>
          <a:p>
            <a:fld id="{60330EB3-B476-2743-94CA-B0E819E29890}" type="slidenum">
              <a:rPr lang="en-CN" smtClean="0"/>
              <a:t>8</a:t>
            </a:fld>
            <a:endParaRPr lang="en-CN"/>
          </a:p>
        </p:txBody>
      </p:sp>
    </p:spTree>
    <p:extLst>
      <p:ext uri="{BB962C8B-B14F-4D97-AF65-F5344CB8AC3E}">
        <p14:creationId xmlns:p14="http://schemas.microsoft.com/office/powerpoint/2010/main" val="4289590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推理速度的可能排名（</a:t>
            </a:r>
            <a:r>
              <a:rPr lang="zh-CN" altLang="en-US" b="1" dirty="0"/>
              <a:t>最好针对具体上下文来测试这三种不同的速度</a:t>
            </a:r>
            <a:r>
              <a:rPr lang="zh-CN" altLang="en-US" dirty="0"/>
              <a:t>）：</a:t>
            </a:r>
            <a:r>
              <a:rPr lang="en-US" altLang="zh-CN" dirty="0"/>
              <a:t>Fast Transformer</a:t>
            </a:r>
            <a:r>
              <a:rPr lang="zh-CN" altLang="en-US" dirty="0"/>
              <a:t> </a:t>
            </a:r>
            <a:r>
              <a:rPr lang="en-US" altLang="zh-CN" dirty="0"/>
              <a:t>&gt;</a:t>
            </a:r>
            <a:r>
              <a:rPr lang="zh-CN" altLang="en-US" dirty="0"/>
              <a:t> </a:t>
            </a:r>
            <a:r>
              <a:rPr lang="en-US" altLang="zh-CN" dirty="0" err="1"/>
              <a:t>DeepSpeed</a:t>
            </a:r>
            <a:r>
              <a:rPr lang="zh-CN" altLang="en-US" dirty="0"/>
              <a:t> </a:t>
            </a:r>
            <a:r>
              <a:rPr lang="en-US" altLang="zh-CN" dirty="0"/>
              <a:t>&gt;</a:t>
            </a:r>
            <a:r>
              <a:rPr lang="zh-CN" altLang="en-US" dirty="0"/>
              <a:t> </a:t>
            </a:r>
            <a:r>
              <a:rPr lang="en-US" altLang="zh-CN" dirty="0"/>
              <a:t>HF accelerate</a:t>
            </a:r>
            <a:r>
              <a:rPr lang="zh-CN" altLang="en-US" dirty="0"/>
              <a:t>；</a:t>
            </a:r>
            <a:endParaRPr lang="en-US" altLang="zh-CN" dirty="0"/>
          </a:p>
          <a:p>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8FBFDE35-1C8F-4349-8FE2-8C0EF52A4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2198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https://github.com/tatsu-lab/stanford_alpaca</a:t>
            </a:r>
          </a:p>
        </p:txBody>
      </p:sp>
      <p:sp>
        <p:nvSpPr>
          <p:cNvPr id="4" name="Slide Number Placeholder 3"/>
          <p:cNvSpPr>
            <a:spLocks noGrp="1"/>
          </p:cNvSpPr>
          <p:nvPr>
            <p:ph type="sldNum" sz="quarter" idx="5"/>
          </p:nvPr>
        </p:nvSpPr>
        <p:spPr/>
        <p:txBody>
          <a:bodyPr/>
          <a:lstStyle/>
          <a:p>
            <a:fld id="{8FBFDE35-1C8F-4349-8FE2-8C0EF52A459A}" type="slidenum">
              <a:rPr lang="en-US" smtClean="0"/>
              <a:t>14</a:t>
            </a:fld>
            <a:endParaRPr lang="en-US"/>
          </a:p>
        </p:txBody>
      </p:sp>
    </p:spTree>
    <p:extLst>
      <p:ext uri="{BB962C8B-B14F-4D97-AF65-F5344CB8AC3E}">
        <p14:creationId xmlns:p14="http://schemas.microsoft.com/office/powerpoint/2010/main" val="2854011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5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2" name="图片 1" descr="形状, 背景图案&#10;&#10;描述已自动生成">
            <a:extLst>
              <a:ext uri="{FF2B5EF4-FFF2-40B4-BE49-F238E27FC236}">
                <a16:creationId xmlns:a16="http://schemas.microsoft.com/office/drawing/2014/main" id="{4F1BFF83-EB72-3062-EFF3-8D33DDE09071}"/>
              </a:ext>
            </a:extLst>
          </p:cNvPr>
          <p:cNvPicPr>
            <a:picLocks noChangeAspect="1"/>
          </p:cNvPicPr>
          <p:nvPr userDrawn="1"/>
        </p:nvPicPr>
        <p:blipFill>
          <a:blip r:embed="rId2"/>
          <a:stretch>
            <a:fillRect/>
          </a:stretch>
        </p:blipFill>
        <p:spPr>
          <a:xfrm>
            <a:off x="0" y="0"/>
            <a:ext cx="12192000" cy="6856955"/>
          </a:xfrm>
          <a:prstGeom prst="rect">
            <a:avLst/>
          </a:prstGeom>
        </p:spPr>
      </p:pic>
    </p:spTree>
    <p:extLst>
      <p:ext uri="{BB962C8B-B14F-4D97-AF65-F5344CB8AC3E}">
        <p14:creationId xmlns:p14="http://schemas.microsoft.com/office/powerpoint/2010/main" val="160854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descr="形状, 背景图案&#10;&#10;描述已自动生成">
            <a:extLst>
              <a:ext uri="{FF2B5EF4-FFF2-40B4-BE49-F238E27FC236}">
                <a16:creationId xmlns:a16="http://schemas.microsoft.com/office/drawing/2014/main" id="{CCAB77EC-4A32-3845-A2B7-24503EF7FECD}"/>
              </a:ext>
            </a:extLst>
          </p:cNvPr>
          <p:cNvPicPr>
            <a:picLocks noChangeAspect="1"/>
          </p:cNvPicPr>
          <p:nvPr userDrawn="1"/>
        </p:nvPicPr>
        <p:blipFill>
          <a:blip r:embed="rId2"/>
          <a:stretch>
            <a:fillRect/>
          </a:stretch>
        </p:blipFill>
        <p:spPr>
          <a:xfrm>
            <a:off x="0" y="0"/>
            <a:ext cx="12192000" cy="6856955"/>
          </a:xfrm>
          <a:prstGeom prst="rect">
            <a:avLst/>
          </a:prstGeom>
        </p:spPr>
      </p:pic>
      <p:sp>
        <p:nvSpPr>
          <p:cNvPr id="23" name="Subtitle 2">
            <a:extLst>
              <a:ext uri="{FF2B5EF4-FFF2-40B4-BE49-F238E27FC236}">
                <a16:creationId xmlns:a16="http://schemas.microsoft.com/office/drawing/2014/main" id="{C803823C-ADC9-9245-B903-43E1735A5F65}"/>
              </a:ext>
            </a:extLst>
          </p:cNvPr>
          <p:cNvSpPr>
            <a:spLocks noGrp="1"/>
          </p:cNvSpPr>
          <p:nvPr>
            <p:ph type="subTitle" idx="1" hasCustomPrompt="1"/>
          </p:nvPr>
        </p:nvSpPr>
        <p:spPr>
          <a:xfrm>
            <a:off x="337789" y="1447905"/>
            <a:ext cx="11406176" cy="344603"/>
          </a:xfrm>
          <a:prstGeom prst="rect">
            <a:avLst/>
          </a:prstGeom>
        </p:spPr>
        <p:txBody>
          <a:bodyPr/>
          <a:lstStyle>
            <a:lvl1pPr marL="0" indent="0" algn="l">
              <a:buNone/>
              <a:defRPr sz="1400" b="0" i="0" cap="all" spc="400" baseline="0">
                <a:solidFill>
                  <a:schemeClr val="bg1"/>
                </a:solidFill>
                <a:latin typeface="Amazon Ember" panose="020B0603020204020204" pitchFamily="34" charset="0"/>
                <a:ea typeface="Source Han Sans CN Regular" panose="020B0500000000000000" pitchFamily="34" charset="-128"/>
                <a:cs typeface="Amazon Ember" panose="020B0603020204020204" pitchFamily="34" charset="0"/>
              </a:defRPr>
            </a:lvl1pPr>
            <a:lvl2pPr marL="609402" indent="0" algn="ctr">
              <a:buNone/>
              <a:defRPr sz="2666"/>
            </a:lvl2pPr>
            <a:lvl3pPr marL="1218804" indent="0" algn="ctr">
              <a:buNone/>
              <a:defRPr sz="2399"/>
            </a:lvl3pPr>
            <a:lvl4pPr marL="1828206" indent="0" algn="ctr">
              <a:buNone/>
              <a:defRPr sz="2133"/>
            </a:lvl4pPr>
            <a:lvl5pPr marL="2437608" indent="0" algn="ctr">
              <a:buNone/>
              <a:defRPr sz="2133"/>
            </a:lvl5pPr>
            <a:lvl6pPr marL="3047009" indent="0" algn="ctr">
              <a:buNone/>
              <a:defRPr sz="2133"/>
            </a:lvl6pPr>
            <a:lvl7pPr marL="3656411" indent="0" algn="ctr">
              <a:buNone/>
              <a:defRPr sz="2133"/>
            </a:lvl7pPr>
            <a:lvl8pPr marL="4265813" indent="0" algn="ctr">
              <a:buNone/>
              <a:defRPr sz="2133"/>
            </a:lvl8pPr>
            <a:lvl9pPr marL="4875215" indent="0" algn="ctr">
              <a:buNone/>
              <a:defRPr sz="2133"/>
            </a:lvl9pPr>
          </a:lstStyle>
          <a:p>
            <a:r>
              <a:rPr lang="en-US" dirty="0"/>
              <a:t>Legal text placeholder (editor use only)</a:t>
            </a:r>
          </a:p>
        </p:txBody>
      </p:sp>
      <p:sp>
        <p:nvSpPr>
          <p:cNvPr id="24" name="Title 7">
            <a:extLst>
              <a:ext uri="{FF2B5EF4-FFF2-40B4-BE49-F238E27FC236}">
                <a16:creationId xmlns:a16="http://schemas.microsoft.com/office/drawing/2014/main" id="{FC9E4FEA-25C8-6945-8771-C7F362AAE448}"/>
              </a:ext>
            </a:extLst>
          </p:cNvPr>
          <p:cNvSpPr>
            <a:spLocks noGrp="1"/>
          </p:cNvSpPr>
          <p:nvPr>
            <p:ph type="title" hasCustomPrompt="1"/>
          </p:nvPr>
        </p:nvSpPr>
        <p:spPr>
          <a:xfrm>
            <a:off x="337790" y="1993835"/>
            <a:ext cx="11469897" cy="2192558"/>
          </a:xfrm>
          <a:prstGeom prst="rect">
            <a:avLst/>
          </a:prstGeom>
        </p:spPr>
        <p:txBody>
          <a:bodyPr tIns="146304" bIns="146304"/>
          <a:lstStyle>
            <a:lvl1pPr>
              <a:defRPr sz="4798" b="0" i="0">
                <a:solidFill>
                  <a:schemeClr val="bg1"/>
                </a:solidFill>
                <a:latin typeface="Amazon Ember" panose="020B0603020204020204" pitchFamily="34" charset="0"/>
                <a:ea typeface="Source Han Sans CN Regular" panose="020B0500000000000000" pitchFamily="34" charset="-128"/>
                <a:cs typeface="Amazon Ember" panose="020B0603020204020204" pitchFamily="34" charset="0"/>
              </a:defRPr>
            </a:lvl1pPr>
          </a:lstStyle>
          <a:p>
            <a:r>
              <a:rPr lang="en-US" dirty="0"/>
              <a:t>Enter session title</a:t>
            </a:r>
          </a:p>
        </p:txBody>
      </p:sp>
      <p:sp>
        <p:nvSpPr>
          <p:cNvPr id="25" name="Text Placeholder 11">
            <a:extLst>
              <a:ext uri="{FF2B5EF4-FFF2-40B4-BE49-F238E27FC236}">
                <a16:creationId xmlns:a16="http://schemas.microsoft.com/office/drawing/2014/main" id="{5E4152AF-288C-424A-BEA1-C845986AD11D}"/>
              </a:ext>
            </a:extLst>
          </p:cNvPr>
          <p:cNvSpPr>
            <a:spLocks noGrp="1"/>
          </p:cNvSpPr>
          <p:nvPr>
            <p:ph type="body" sz="quarter" idx="10" hasCustomPrompt="1"/>
          </p:nvPr>
        </p:nvSpPr>
        <p:spPr>
          <a:xfrm>
            <a:off x="337790" y="4401662"/>
            <a:ext cx="5551431" cy="448334"/>
          </a:xfrm>
          <a:prstGeom prst="rect">
            <a:avLst/>
          </a:prstGeom>
        </p:spPr>
        <p:txBody>
          <a:bodyPr/>
          <a:lstStyle>
            <a:lvl1pPr marL="0" indent="0">
              <a:buNone/>
              <a:defRPr sz="2133" b="0" i="0" cap="none" spc="0" baseline="0">
                <a:solidFill>
                  <a:schemeClr val="bg1"/>
                </a:solidFill>
                <a:latin typeface="Amazon Ember" panose="020B0603020204020204" pitchFamily="34" charset="0"/>
                <a:ea typeface="Source Han Sans CN Regular" panose="020B0500000000000000" pitchFamily="34" charset="-128"/>
                <a:cs typeface="Amazon Ember" panose="020B0603020204020204" pitchFamily="34" charset="0"/>
              </a:defRPr>
            </a:lvl1pPr>
          </a:lstStyle>
          <a:p>
            <a:pPr lvl="0"/>
            <a:r>
              <a:rPr lang="en-US" dirty="0"/>
              <a:t>Speaker name (and pronouns)</a:t>
            </a:r>
          </a:p>
        </p:txBody>
      </p:sp>
      <p:sp>
        <p:nvSpPr>
          <p:cNvPr id="26" name="Text Placeholder 13">
            <a:extLst>
              <a:ext uri="{FF2B5EF4-FFF2-40B4-BE49-F238E27FC236}">
                <a16:creationId xmlns:a16="http://schemas.microsoft.com/office/drawing/2014/main" id="{197F6967-FF48-F648-9CB6-0AFAA78ACCBD}"/>
              </a:ext>
            </a:extLst>
          </p:cNvPr>
          <p:cNvSpPr>
            <a:spLocks noGrp="1"/>
          </p:cNvSpPr>
          <p:nvPr>
            <p:ph type="body" sz="quarter" idx="11" hasCustomPrompt="1"/>
          </p:nvPr>
        </p:nvSpPr>
        <p:spPr>
          <a:xfrm>
            <a:off x="337789" y="935411"/>
            <a:ext cx="4656667" cy="344603"/>
          </a:xfrm>
          <a:prstGeom prst="rect">
            <a:avLst/>
          </a:prstGeom>
        </p:spPr>
        <p:txBody>
          <a:bodyPr/>
          <a:lstStyle>
            <a:lvl1pPr marL="0" indent="0">
              <a:buNone/>
              <a:defRPr sz="1400" b="0" i="0" cap="all" spc="400" baseline="0">
                <a:solidFill>
                  <a:schemeClr val="bg1"/>
                </a:solidFill>
                <a:latin typeface="Amazon Ember" panose="020B0603020204020204" pitchFamily="34" charset="0"/>
                <a:ea typeface="Source Han Sans CN Regular" panose="020B0500000000000000" pitchFamily="34" charset="-128"/>
                <a:cs typeface="Amazon Ember" panose="020B0603020204020204" pitchFamily="34" charset="0"/>
              </a:defRPr>
            </a:lvl1pPr>
            <a:lvl2pPr marL="304701" indent="0">
              <a:buNone/>
              <a:defRPr/>
            </a:lvl2pPr>
            <a:lvl3pPr marL="609402" indent="0">
              <a:buNone/>
              <a:defRPr/>
            </a:lvl3pPr>
            <a:lvl4pPr marL="914103" indent="0">
              <a:buNone/>
              <a:defRPr/>
            </a:lvl4pPr>
            <a:lvl5pPr marL="914103" indent="0">
              <a:buNone/>
              <a:defRPr/>
            </a:lvl5pPr>
          </a:lstStyle>
          <a:p>
            <a:pPr lvl="0"/>
            <a:r>
              <a:rPr lang="en-US" dirty="0"/>
              <a:t>Enter Session ID</a:t>
            </a:r>
          </a:p>
        </p:txBody>
      </p:sp>
      <p:sp>
        <p:nvSpPr>
          <p:cNvPr id="27" name="Text Placeholder 15">
            <a:extLst>
              <a:ext uri="{FF2B5EF4-FFF2-40B4-BE49-F238E27FC236}">
                <a16:creationId xmlns:a16="http://schemas.microsoft.com/office/drawing/2014/main" id="{C2DD431E-84C7-5745-A41C-75DB6E98A5D5}"/>
              </a:ext>
            </a:extLst>
          </p:cNvPr>
          <p:cNvSpPr>
            <a:spLocks noGrp="1"/>
          </p:cNvSpPr>
          <p:nvPr>
            <p:ph type="body" sz="quarter" idx="12" hasCustomPrompt="1"/>
          </p:nvPr>
        </p:nvSpPr>
        <p:spPr>
          <a:xfrm>
            <a:off x="337790" y="4849997"/>
            <a:ext cx="5551431" cy="713821"/>
          </a:xfrm>
          <a:prstGeom prst="rect">
            <a:avLst/>
          </a:prstGeom>
        </p:spPr>
        <p:txBody>
          <a:bodyPr/>
          <a:lstStyle>
            <a:lvl1pPr marL="0" indent="0">
              <a:spcAft>
                <a:spcPts val="400"/>
              </a:spcAft>
              <a:buNone/>
              <a:defRPr sz="1599" b="0" i="0">
                <a:solidFill>
                  <a:schemeClr val="bg1"/>
                </a:solidFill>
                <a:latin typeface="Amazon Ember" panose="020B0603020204020204" pitchFamily="34" charset="0"/>
                <a:ea typeface="Source Han Sans CN Regular" panose="020B0500000000000000" pitchFamily="34" charset="-128"/>
                <a:cs typeface="Amazon Ember" panose="020B0603020204020204" pitchFamily="34" charset="0"/>
              </a:defRPr>
            </a:lvl1pPr>
            <a:lvl2pPr marL="304701" indent="0">
              <a:buNone/>
              <a:defRPr/>
            </a:lvl2pPr>
            <a:lvl3pPr marL="609402" indent="0">
              <a:buNone/>
              <a:defRPr/>
            </a:lvl3pPr>
            <a:lvl4pPr marL="914103" indent="0">
              <a:buNone/>
              <a:defRPr/>
            </a:lvl4pPr>
            <a:lvl5pPr marL="914103" indent="0">
              <a:buNone/>
              <a:defRPr/>
            </a:lvl5pPr>
          </a:lstStyle>
          <a:p>
            <a:pPr lvl="0"/>
            <a:r>
              <a:rPr lang="en-US" dirty="0"/>
              <a:t>Job title</a:t>
            </a:r>
            <a:br>
              <a:rPr lang="en-US" dirty="0"/>
            </a:br>
            <a:r>
              <a:rPr lang="en-US" dirty="0"/>
              <a:t>Company</a:t>
            </a:r>
          </a:p>
        </p:txBody>
      </p:sp>
      <p:sp>
        <p:nvSpPr>
          <p:cNvPr id="28" name="Text Placeholder 3">
            <a:extLst>
              <a:ext uri="{FF2B5EF4-FFF2-40B4-BE49-F238E27FC236}">
                <a16:creationId xmlns:a16="http://schemas.microsoft.com/office/drawing/2014/main" id="{804AC312-9A7B-BB4C-AD1F-F726F9FCC792}"/>
              </a:ext>
            </a:extLst>
          </p:cNvPr>
          <p:cNvSpPr>
            <a:spLocks noGrp="1"/>
          </p:cNvSpPr>
          <p:nvPr>
            <p:ph type="body" sz="quarter" idx="13" hasCustomPrompt="1"/>
          </p:nvPr>
        </p:nvSpPr>
        <p:spPr>
          <a:xfrm>
            <a:off x="6255938" y="4401662"/>
            <a:ext cx="5551749" cy="448334"/>
          </a:xfrm>
          <a:prstGeom prst="rect">
            <a:avLst/>
          </a:prstGeom>
        </p:spPr>
        <p:txBody>
          <a:bodyPr/>
          <a:lstStyle>
            <a:lvl1pPr marL="0" indent="0">
              <a:buNone/>
              <a:defRPr sz="2133" b="0" i="0">
                <a:solidFill>
                  <a:schemeClr val="bg1"/>
                </a:solidFill>
                <a:latin typeface="Amazon Ember" panose="020B0603020204020204" pitchFamily="34" charset="0"/>
                <a:ea typeface="Source Han Sans CN Regular" panose="020B0500000000000000" pitchFamily="34" charset="-128"/>
                <a:cs typeface="Amazon Ember" panose="020B0603020204020204" pitchFamily="34" charset="0"/>
              </a:defRPr>
            </a:lvl1pPr>
            <a:lvl2pPr marL="304701" indent="0">
              <a:buNone/>
              <a:defRPr/>
            </a:lvl2pPr>
            <a:lvl3pPr marL="609402" indent="0">
              <a:buNone/>
              <a:defRPr/>
            </a:lvl3pPr>
            <a:lvl4pPr marL="914103" indent="0">
              <a:buNone/>
              <a:defRPr/>
            </a:lvl4pPr>
            <a:lvl5pPr marL="914103" indent="0">
              <a:buNone/>
              <a:defRPr/>
            </a:lvl5pPr>
          </a:lstStyle>
          <a:p>
            <a:pPr lvl="0"/>
            <a:r>
              <a:rPr lang="en-US" dirty="0"/>
              <a:t>Speaker name (and pronouns)</a:t>
            </a:r>
          </a:p>
        </p:txBody>
      </p:sp>
      <p:sp>
        <p:nvSpPr>
          <p:cNvPr id="29" name="Text Placeholder 5">
            <a:extLst>
              <a:ext uri="{FF2B5EF4-FFF2-40B4-BE49-F238E27FC236}">
                <a16:creationId xmlns:a16="http://schemas.microsoft.com/office/drawing/2014/main" id="{D1204612-1F92-4C40-B51F-ADC7C69895C0}"/>
              </a:ext>
            </a:extLst>
          </p:cNvPr>
          <p:cNvSpPr>
            <a:spLocks noGrp="1"/>
          </p:cNvSpPr>
          <p:nvPr>
            <p:ph type="body" sz="quarter" idx="14" hasCustomPrompt="1"/>
          </p:nvPr>
        </p:nvSpPr>
        <p:spPr>
          <a:xfrm>
            <a:off x="6255938" y="4849997"/>
            <a:ext cx="5551749" cy="713821"/>
          </a:xfrm>
          <a:prstGeom prst="rect">
            <a:avLst/>
          </a:prstGeom>
        </p:spPr>
        <p:txBody>
          <a:bodyPr/>
          <a:lstStyle>
            <a:lvl1pPr marL="0" indent="0">
              <a:spcAft>
                <a:spcPts val="400"/>
              </a:spcAft>
              <a:buNone/>
              <a:defRPr sz="1599" b="0" i="0">
                <a:solidFill>
                  <a:schemeClr val="bg1"/>
                </a:solidFill>
                <a:latin typeface="Amazon Ember" panose="020B0603020204020204" pitchFamily="34" charset="0"/>
                <a:ea typeface="Source Han Sans CN Regular" panose="020B0500000000000000" pitchFamily="34" charset="-128"/>
                <a:cs typeface="Amazon Ember" panose="020B0603020204020204" pitchFamily="34" charset="0"/>
              </a:defRPr>
            </a:lvl1pPr>
          </a:lstStyle>
          <a:p>
            <a:pPr lvl="0"/>
            <a:r>
              <a:rPr lang="en-US" dirty="0"/>
              <a:t>Job title</a:t>
            </a:r>
            <a:br>
              <a:rPr lang="en-US" dirty="0"/>
            </a:br>
            <a:r>
              <a:rPr lang="en-US" dirty="0"/>
              <a:t>Company</a:t>
            </a:r>
          </a:p>
        </p:txBody>
      </p:sp>
    </p:spTree>
    <p:extLst>
      <p:ext uri="{BB962C8B-B14F-4D97-AF65-F5344CB8AC3E}">
        <p14:creationId xmlns:p14="http://schemas.microsoft.com/office/powerpoint/2010/main" val="1054287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3" name="图片 2" descr="形状, 背景图案&#10;&#10;描述已自动生成">
            <a:extLst>
              <a:ext uri="{FF2B5EF4-FFF2-40B4-BE49-F238E27FC236}">
                <a16:creationId xmlns:a16="http://schemas.microsoft.com/office/drawing/2014/main" id="{CB329364-468D-DEA9-6625-CDBF31677DB8}"/>
              </a:ext>
            </a:extLst>
          </p:cNvPr>
          <p:cNvPicPr>
            <a:picLocks noChangeAspect="1"/>
          </p:cNvPicPr>
          <p:nvPr userDrawn="1"/>
        </p:nvPicPr>
        <p:blipFill>
          <a:blip r:embed="rId2"/>
          <a:stretch>
            <a:fillRect/>
          </a:stretch>
        </p:blipFill>
        <p:spPr>
          <a:xfrm>
            <a:off x="0" y="0"/>
            <a:ext cx="12192000" cy="6856955"/>
          </a:xfrm>
          <a:prstGeom prst="rect">
            <a:avLst/>
          </a:prstGeom>
        </p:spPr>
      </p:pic>
      <p:sp>
        <p:nvSpPr>
          <p:cNvPr id="2" name="Title 7">
            <a:extLst>
              <a:ext uri="{FF2B5EF4-FFF2-40B4-BE49-F238E27FC236}">
                <a16:creationId xmlns:a16="http://schemas.microsoft.com/office/drawing/2014/main" id="{1464772B-B82F-E777-7CA1-AE97D30AF548}"/>
              </a:ext>
            </a:extLst>
          </p:cNvPr>
          <p:cNvSpPr>
            <a:spLocks noGrp="1"/>
          </p:cNvSpPr>
          <p:nvPr>
            <p:ph type="title" hasCustomPrompt="1"/>
          </p:nvPr>
        </p:nvSpPr>
        <p:spPr>
          <a:xfrm>
            <a:off x="452990" y="409835"/>
            <a:ext cx="11469897" cy="907765"/>
          </a:xfrm>
          <a:prstGeom prst="rect">
            <a:avLst/>
          </a:prstGeom>
        </p:spPr>
        <p:txBody>
          <a:bodyPr tIns="146304" bIns="146304"/>
          <a:lstStyle>
            <a:lvl1pPr>
              <a:defRPr sz="3600" b="1" i="0">
                <a:solidFill>
                  <a:schemeClr val="bg1"/>
                </a:solidFill>
                <a:latin typeface="思源黑体 CN Bold" panose="020B0800000000000000" pitchFamily="34" charset="-122"/>
                <a:ea typeface="思源黑体 CN Bold" panose="020B0800000000000000" pitchFamily="34" charset="-122"/>
                <a:cs typeface="Amazon Ember" panose="020B0603020204020204" pitchFamily="34" charset="0"/>
              </a:defRPr>
            </a:lvl1pPr>
          </a:lstStyle>
          <a:p>
            <a:r>
              <a:rPr lang="zh-CN" altLang="en-US" dirty="0"/>
              <a:t>标题</a:t>
            </a:r>
            <a:endParaRPr lang="en-US" dirty="0"/>
          </a:p>
        </p:txBody>
      </p:sp>
    </p:spTree>
    <p:extLst>
      <p:ext uri="{BB962C8B-B14F-4D97-AF65-F5344CB8AC3E}">
        <p14:creationId xmlns:p14="http://schemas.microsoft.com/office/powerpoint/2010/main" val="1559075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3" name="图片 2" descr="形状&#10;&#10;描述已自动生成">
            <a:extLst>
              <a:ext uri="{FF2B5EF4-FFF2-40B4-BE49-F238E27FC236}">
                <a16:creationId xmlns:a16="http://schemas.microsoft.com/office/drawing/2014/main" id="{0A9C3222-B15E-CE02-9384-9D300ADBC43D}"/>
              </a:ext>
            </a:extLst>
          </p:cNvPr>
          <p:cNvPicPr>
            <a:picLocks noChangeAspect="1"/>
          </p:cNvPicPr>
          <p:nvPr userDrawn="1"/>
        </p:nvPicPr>
        <p:blipFill>
          <a:blip r:embed="rId2"/>
          <a:stretch>
            <a:fillRect/>
          </a:stretch>
        </p:blipFill>
        <p:spPr>
          <a:xfrm>
            <a:off x="0" y="0"/>
            <a:ext cx="12192000" cy="6856955"/>
          </a:xfrm>
          <a:prstGeom prst="rect">
            <a:avLst/>
          </a:prstGeom>
        </p:spPr>
      </p:pic>
      <p:sp>
        <p:nvSpPr>
          <p:cNvPr id="4" name="Title 7">
            <a:extLst>
              <a:ext uri="{FF2B5EF4-FFF2-40B4-BE49-F238E27FC236}">
                <a16:creationId xmlns:a16="http://schemas.microsoft.com/office/drawing/2014/main" id="{372690BA-AA9F-B9D6-E61D-84E1C6538DB8}"/>
              </a:ext>
            </a:extLst>
          </p:cNvPr>
          <p:cNvSpPr>
            <a:spLocks noGrp="1"/>
          </p:cNvSpPr>
          <p:nvPr>
            <p:ph type="title" hasCustomPrompt="1"/>
          </p:nvPr>
        </p:nvSpPr>
        <p:spPr>
          <a:xfrm>
            <a:off x="452990" y="409835"/>
            <a:ext cx="11469897" cy="907765"/>
          </a:xfrm>
          <a:prstGeom prst="rect">
            <a:avLst/>
          </a:prstGeom>
        </p:spPr>
        <p:txBody>
          <a:bodyPr tIns="146304" bIns="146304"/>
          <a:lstStyle>
            <a:lvl1pPr>
              <a:defRPr sz="3600" b="1" i="0">
                <a:solidFill>
                  <a:schemeClr val="bg1"/>
                </a:solidFill>
                <a:latin typeface="思源黑体 CN Bold" panose="020B0800000000000000" pitchFamily="34" charset="-122"/>
                <a:ea typeface="思源黑体 CN Bold" panose="020B0800000000000000" pitchFamily="34" charset="-122"/>
                <a:cs typeface="Amazon Ember" panose="020B0603020204020204" pitchFamily="34" charset="0"/>
              </a:defRPr>
            </a:lvl1pPr>
          </a:lstStyle>
          <a:p>
            <a:r>
              <a:rPr lang="zh-CN" altLang="en-US" dirty="0"/>
              <a:t>标题</a:t>
            </a:r>
            <a:endParaRPr lang="en-US" dirty="0"/>
          </a:p>
        </p:txBody>
      </p:sp>
    </p:spTree>
    <p:extLst>
      <p:ext uri="{BB962C8B-B14F-4D97-AF65-F5344CB8AC3E}">
        <p14:creationId xmlns:p14="http://schemas.microsoft.com/office/powerpoint/2010/main" val="2277437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2611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A5417-81F5-9F4D-818E-5EDAFCB8766C}"/>
              </a:ext>
            </a:extLst>
          </p:cNvPr>
          <p:cNvSpPr>
            <a:spLocks noGrp="1"/>
          </p:cNvSpPr>
          <p:nvPr>
            <p:ph type="title" hasCustomPrompt="1"/>
          </p:nvPr>
        </p:nvSpPr>
        <p:spPr>
          <a:xfrm>
            <a:off x="406400" y="406275"/>
            <a:ext cx="11446933" cy="548680"/>
          </a:xfrm>
          <a:prstGeom prst="rect">
            <a:avLst/>
          </a:prstGeom>
        </p:spPr>
        <p:txBody>
          <a:bodyPr/>
          <a:lstStyle>
            <a:lvl1pPr>
              <a:defRPr sz="3732" b="1" i="0">
                <a:solidFill>
                  <a:schemeClr val="bg1"/>
                </a:solidFill>
                <a:latin typeface="Amazon Ember" panose="020B0603020204020204" pitchFamily="34" charset="0"/>
                <a:ea typeface="Source Han Sans CN Bold" panose="020B0500000000000000" pitchFamily="34" charset="-128"/>
                <a:cs typeface="Amazon Ember" panose="020B0603020204020204" pitchFamily="34" charset="0"/>
              </a:defRPr>
            </a:lvl1pPr>
          </a:lstStyle>
          <a:p>
            <a:r>
              <a:rPr lang="en-US" dirty="0"/>
              <a:t>Title only layout</a:t>
            </a:r>
          </a:p>
        </p:txBody>
      </p:sp>
    </p:spTree>
    <p:extLst>
      <p:ext uri="{BB962C8B-B14F-4D97-AF65-F5344CB8AC3E}">
        <p14:creationId xmlns:p14="http://schemas.microsoft.com/office/powerpoint/2010/main" val="41635370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图片 2" descr="图形用户界面&#10;&#10;描述已自动生成">
            <a:extLst>
              <a:ext uri="{FF2B5EF4-FFF2-40B4-BE49-F238E27FC236}">
                <a16:creationId xmlns:a16="http://schemas.microsoft.com/office/drawing/2014/main" id="{D18B3378-2E4B-4645-889A-B9C8A41AF0F9}"/>
              </a:ext>
            </a:extLst>
          </p:cNvPr>
          <p:cNvPicPr>
            <a:picLocks noChangeAspect="1"/>
          </p:cNvPicPr>
          <p:nvPr userDrawn="1"/>
        </p:nvPicPr>
        <p:blipFill>
          <a:blip r:embed="rId3"/>
          <a:stretch>
            <a:fillRect/>
          </a:stretch>
        </p:blipFill>
        <p:spPr>
          <a:xfrm>
            <a:off x="0" y="523"/>
            <a:ext cx="12192000" cy="6856955"/>
          </a:xfrm>
          <a:prstGeom prst="rect">
            <a:avLst/>
          </a:prstGeom>
        </p:spPr>
      </p:pic>
    </p:spTree>
    <p:extLst>
      <p:ext uri="{BB962C8B-B14F-4D97-AF65-F5344CB8AC3E}">
        <p14:creationId xmlns:p14="http://schemas.microsoft.com/office/powerpoint/2010/main" val="1137471343"/>
      </p:ext>
    </p:extLst>
  </p:cSld>
  <p:clrMap bg1="lt1" tx1="dk1" bg2="lt2" tx2="dk2" accent1="accent1" accent2="accent2" accent3="accent3" accent4="accent4" accent5="accent5" accent6="accent6" hlink="hlink" folHlink="folHlink"/>
  <p:sldLayoutIdLst>
    <p:sldLayoutId id="2147483702" r:id="rId1"/>
  </p:sldLayoutIdLst>
  <p:txStyles>
    <p:titleStyle>
      <a:lvl1pPr algn="l" defTabSz="1451352" rtl="0" eaLnBrk="1" latinLnBrk="0" hangingPunct="1">
        <a:lnSpc>
          <a:spcPct val="90000"/>
        </a:lnSpc>
        <a:spcBef>
          <a:spcPct val="0"/>
        </a:spcBef>
        <a:buNone/>
        <a:defRPr sz="6984" kern="1200">
          <a:solidFill>
            <a:schemeClr val="tx1"/>
          </a:solidFill>
          <a:latin typeface="+mj-lt"/>
          <a:ea typeface="+mj-ea"/>
          <a:cs typeface="+mj-cs"/>
        </a:defRPr>
      </a:lvl1pPr>
    </p:titleStyle>
    <p:bodyStyle>
      <a:lvl1pPr marL="362838" indent="-362838" algn="l" defTabSz="1451352" rtl="0" eaLnBrk="1" latinLnBrk="0" hangingPunct="1">
        <a:lnSpc>
          <a:spcPct val="90000"/>
        </a:lnSpc>
        <a:spcBef>
          <a:spcPts val="1587"/>
        </a:spcBef>
        <a:buFont typeface="Arial" panose="020B0604020202020204" pitchFamily="34" charset="0"/>
        <a:buChar char="•"/>
        <a:defRPr sz="4444" kern="1200">
          <a:solidFill>
            <a:schemeClr val="tx1"/>
          </a:solidFill>
          <a:latin typeface="+mn-lt"/>
          <a:ea typeface="+mn-ea"/>
          <a:cs typeface="+mn-cs"/>
        </a:defRPr>
      </a:lvl1pPr>
      <a:lvl2pPr marL="1088514" indent="-362838" algn="l" defTabSz="1451352" rtl="0" eaLnBrk="1" latinLnBrk="0" hangingPunct="1">
        <a:lnSpc>
          <a:spcPct val="90000"/>
        </a:lnSpc>
        <a:spcBef>
          <a:spcPts val="793"/>
        </a:spcBef>
        <a:buFont typeface="Arial" panose="020B0604020202020204" pitchFamily="34" charset="0"/>
        <a:buChar char="•"/>
        <a:defRPr sz="3809" kern="1200">
          <a:solidFill>
            <a:schemeClr val="tx1"/>
          </a:solidFill>
          <a:latin typeface="+mn-lt"/>
          <a:ea typeface="+mn-ea"/>
          <a:cs typeface="+mn-cs"/>
        </a:defRPr>
      </a:lvl2pPr>
      <a:lvl3pPr marL="1814189" indent="-362838" algn="l" defTabSz="1451352" rtl="0" eaLnBrk="1" latinLnBrk="0" hangingPunct="1">
        <a:lnSpc>
          <a:spcPct val="90000"/>
        </a:lnSpc>
        <a:spcBef>
          <a:spcPts val="793"/>
        </a:spcBef>
        <a:buFont typeface="Arial" panose="020B0604020202020204" pitchFamily="34" charset="0"/>
        <a:buChar char="•"/>
        <a:defRPr sz="3175" kern="1200">
          <a:solidFill>
            <a:schemeClr val="tx1"/>
          </a:solidFill>
          <a:latin typeface="+mn-lt"/>
          <a:ea typeface="+mn-ea"/>
          <a:cs typeface="+mn-cs"/>
        </a:defRPr>
      </a:lvl3pPr>
      <a:lvl4pPr marL="2539865"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4pPr>
      <a:lvl5pPr marL="3265541"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5pPr>
      <a:lvl6pPr marL="3991217"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6pPr>
      <a:lvl7pPr marL="4716892"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7pPr>
      <a:lvl8pPr marL="5442568"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8pPr>
      <a:lvl9pPr marL="6168244"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9pPr>
    </p:bodyStyle>
    <p:otherStyle>
      <a:defPPr>
        <a:defRPr lang="zh-CN"/>
      </a:defPPr>
      <a:lvl1pPr marL="0" algn="l" defTabSz="1451352" rtl="0" eaLnBrk="1" latinLnBrk="0" hangingPunct="1">
        <a:defRPr sz="2856" kern="1200">
          <a:solidFill>
            <a:schemeClr val="tx1"/>
          </a:solidFill>
          <a:latin typeface="+mn-lt"/>
          <a:ea typeface="+mn-ea"/>
          <a:cs typeface="+mn-cs"/>
        </a:defRPr>
      </a:lvl1pPr>
      <a:lvl2pPr marL="725676" algn="l" defTabSz="1451352" rtl="0" eaLnBrk="1" latinLnBrk="0" hangingPunct="1">
        <a:defRPr sz="2856" kern="1200">
          <a:solidFill>
            <a:schemeClr val="tx1"/>
          </a:solidFill>
          <a:latin typeface="+mn-lt"/>
          <a:ea typeface="+mn-ea"/>
          <a:cs typeface="+mn-cs"/>
        </a:defRPr>
      </a:lvl2pPr>
      <a:lvl3pPr marL="1451352" algn="l" defTabSz="1451352" rtl="0" eaLnBrk="1" latinLnBrk="0" hangingPunct="1">
        <a:defRPr sz="2856" kern="1200">
          <a:solidFill>
            <a:schemeClr val="tx1"/>
          </a:solidFill>
          <a:latin typeface="+mn-lt"/>
          <a:ea typeface="+mn-ea"/>
          <a:cs typeface="+mn-cs"/>
        </a:defRPr>
      </a:lvl3pPr>
      <a:lvl4pPr marL="2177027" algn="l" defTabSz="1451352" rtl="0" eaLnBrk="1" latinLnBrk="0" hangingPunct="1">
        <a:defRPr sz="2856" kern="1200">
          <a:solidFill>
            <a:schemeClr val="tx1"/>
          </a:solidFill>
          <a:latin typeface="+mn-lt"/>
          <a:ea typeface="+mn-ea"/>
          <a:cs typeface="+mn-cs"/>
        </a:defRPr>
      </a:lvl4pPr>
      <a:lvl5pPr marL="2902703" algn="l" defTabSz="1451352" rtl="0" eaLnBrk="1" latinLnBrk="0" hangingPunct="1">
        <a:defRPr sz="2856" kern="1200">
          <a:solidFill>
            <a:schemeClr val="tx1"/>
          </a:solidFill>
          <a:latin typeface="+mn-lt"/>
          <a:ea typeface="+mn-ea"/>
          <a:cs typeface="+mn-cs"/>
        </a:defRPr>
      </a:lvl5pPr>
      <a:lvl6pPr marL="3628379" algn="l" defTabSz="1451352" rtl="0" eaLnBrk="1" latinLnBrk="0" hangingPunct="1">
        <a:defRPr sz="2856" kern="1200">
          <a:solidFill>
            <a:schemeClr val="tx1"/>
          </a:solidFill>
          <a:latin typeface="+mn-lt"/>
          <a:ea typeface="+mn-ea"/>
          <a:cs typeface="+mn-cs"/>
        </a:defRPr>
      </a:lvl6pPr>
      <a:lvl7pPr marL="4354055" algn="l" defTabSz="1451352" rtl="0" eaLnBrk="1" latinLnBrk="0" hangingPunct="1">
        <a:defRPr sz="2856" kern="1200">
          <a:solidFill>
            <a:schemeClr val="tx1"/>
          </a:solidFill>
          <a:latin typeface="+mn-lt"/>
          <a:ea typeface="+mn-ea"/>
          <a:cs typeface="+mn-cs"/>
        </a:defRPr>
      </a:lvl7pPr>
      <a:lvl8pPr marL="5079730" algn="l" defTabSz="1451352" rtl="0" eaLnBrk="1" latinLnBrk="0" hangingPunct="1">
        <a:defRPr sz="2856" kern="1200">
          <a:solidFill>
            <a:schemeClr val="tx1"/>
          </a:solidFill>
          <a:latin typeface="+mn-lt"/>
          <a:ea typeface="+mn-ea"/>
          <a:cs typeface="+mn-cs"/>
        </a:defRPr>
      </a:lvl8pPr>
      <a:lvl9pPr marL="5805406" algn="l" defTabSz="1451352" rtl="0" eaLnBrk="1" latinLnBrk="0" hangingPunct="1">
        <a:defRPr sz="285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9450365"/>
      </p:ext>
    </p:extLst>
  </p:cSld>
  <p:clrMap bg1="lt1" tx1="dk1" bg2="lt2" tx2="dk2" accent1="accent1" accent2="accent2" accent3="accent3" accent4="accent4" accent5="accent5" accent6="accent6" hlink="hlink" folHlink="folHlink"/>
  <p:sldLayoutIdLst>
    <p:sldLayoutId id="2147483713" r:id="rId1"/>
    <p:sldLayoutId id="2147483704" r:id="rId2"/>
    <p:sldLayoutId id="2147483711" r:id="rId3"/>
    <p:sldLayoutId id="2147483705" r:id="rId4"/>
  </p:sldLayoutIdLst>
  <p:txStyles>
    <p:titleStyle>
      <a:lvl1pPr algn="l" defTabSz="1451352" rtl="0" eaLnBrk="1" latinLnBrk="0" hangingPunct="1">
        <a:lnSpc>
          <a:spcPct val="90000"/>
        </a:lnSpc>
        <a:spcBef>
          <a:spcPct val="0"/>
        </a:spcBef>
        <a:buNone/>
        <a:defRPr sz="6984" kern="1200">
          <a:solidFill>
            <a:schemeClr val="tx1"/>
          </a:solidFill>
          <a:latin typeface="+mj-lt"/>
          <a:ea typeface="+mj-ea"/>
          <a:cs typeface="+mj-cs"/>
        </a:defRPr>
      </a:lvl1pPr>
    </p:titleStyle>
    <p:bodyStyle>
      <a:lvl1pPr marL="362838" indent="-362838" algn="l" defTabSz="1451352" rtl="0" eaLnBrk="1" latinLnBrk="0" hangingPunct="1">
        <a:lnSpc>
          <a:spcPct val="90000"/>
        </a:lnSpc>
        <a:spcBef>
          <a:spcPts val="1587"/>
        </a:spcBef>
        <a:buFont typeface="Arial" panose="020B0604020202020204" pitchFamily="34" charset="0"/>
        <a:buChar char="•"/>
        <a:defRPr sz="4444" kern="1200">
          <a:solidFill>
            <a:schemeClr val="tx1"/>
          </a:solidFill>
          <a:latin typeface="+mn-lt"/>
          <a:ea typeface="+mn-ea"/>
          <a:cs typeface="+mn-cs"/>
        </a:defRPr>
      </a:lvl1pPr>
      <a:lvl2pPr marL="1088514" indent="-362838" algn="l" defTabSz="1451352" rtl="0" eaLnBrk="1" latinLnBrk="0" hangingPunct="1">
        <a:lnSpc>
          <a:spcPct val="90000"/>
        </a:lnSpc>
        <a:spcBef>
          <a:spcPts val="793"/>
        </a:spcBef>
        <a:buFont typeface="Arial" panose="020B0604020202020204" pitchFamily="34" charset="0"/>
        <a:buChar char="•"/>
        <a:defRPr sz="3809" kern="1200">
          <a:solidFill>
            <a:schemeClr val="tx1"/>
          </a:solidFill>
          <a:latin typeface="+mn-lt"/>
          <a:ea typeface="+mn-ea"/>
          <a:cs typeface="+mn-cs"/>
        </a:defRPr>
      </a:lvl2pPr>
      <a:lvl3pPr marL="1814189" indent="-362838" algn="l" defTabSz="1451352" rtl="0" eaLnBrk="1" latinLnBrk="0" hangingPunct="1">
        <a:lnSpc>
          <a:spcPct val="90000"/>
        </a:lnSpc>
        <a:spcBef>
          <a:spcPts val="793"/>
        </a:spcBef>
        <a:buFont typeface="Arial" panose="020B0604020202020204" pitchFamily="34" charset="0"/>
        <a:buChar char="•"/>
        <a:defRPr sz="3175" kern="1200">
          <a:solidFill>
            <a:schemeClr val="tx1"/>
          </a:solidFill>
          <a:latin typeface="+mn-lt"/>
          <a:ea typeface="+mn-ea"/>
          <a:cs typeface="+mn-cs"/>
        </a:defRPr>
      </a:lvl3pPr>
      <a:lvl4pPr marL="2539865"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4pPr>
      <a:lvl5pPr marL="3265541"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5pPr>
      <a:lvl6pPr marL="3991217"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6pPr>
      <a:lvl7pPr marL="4716892"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7pPr>
      <a:lvl8pPr marL="5442568"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8pPr>
      <a:lvl9pPr marL="6168244"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9pPr>
    </p:bodyStyle>
    <p:otherStyle>
      <a:defPPr>
        <a:defRPr lang="zh-CN"/>
      </a:defPPr>
      <a:lvl1pPr marL="0" algn="l" defTabSz="1451352" rtl="0" eaLnBrk="1" latinLnBrk="0" hangingPunct="1">
        <a:defRPr sz="2856" kern="1200">
          <a:solidFill>
            <a:schemeClr val="tx1"/>
          </a:solidFill>
          <a:latin typeface="+mn-lt"/>
          <a:ea typeface="+mn-ea"/>
          <a:cs typeface="+mn-cs"/>
        </a:defRPr>
      </a:lvl1pPr>
      <a:lvl2pPr marL="725676" algn="l" defTabSz="1451352" rtl="0" eaLnBrk="1" latinLnBrk="0" hangingPunct="1">
        <a:defRPr sz="2856" kern="1200">
          <a:solidFill>
            <a:schemeClr val="tx1"/>
          </a:solidFill>
          <a:latin typeface="+mn-lt"/>
          <a:ea typeface="+mn-ea"/>
          <a:cs typeface="+mn-cs"/>
        </a:defRPr>
      </a:lvl2pPr>
      <a:lvl3pPr marL="1451352" algn="l" defTabSz="1451352" rtl="0" eaLnBrk="1" latinLnBrk="0" hangingPunct="1">
        <a:defRPr sz="2856" kern="1200">
          <a:solidFill>
            <a:schemeClr val="tx1"/>
          </a:solidFill>
          <a:latin typeface="+mn-lt"/>
          <a:ea typeface="+mn-ea"/>
          <a:cs typeface="+mn-cs"/>
        </a:defRPr>
      </a:lvl3pPr>
      <a:lvl4pPr marL="2177027" algn="l" defTabSz="1451352" rtl="0" eaLnBrk="1" latinLnBrk="0" hangingPunct="1">
        <a:defRPr sz="2856" kern="1200">
          <a:solidFill>
            <a:schemeClr val="tx1"/>
          </a:solidFill>
          <a:latin typeface="+mn-lt"/>
          <a:ea typeface="+mn-ea"/>
          <a:cs typeface="+mn-cs"/>
        </a:defRPr>
      </a:lvl4pPr>
      <a:lvl5pPr marL="2902703" algn="l" defTabSz="1451352" rtl="0" eaLnBrk="1" latinLnBrk="0" hangingPunct="1">
        <a:defRPr sz="2856" kern="1200">
          <a:solidFill>
            <a:schemeClr val="tx1"/>
          </a:solidFill>
          <a:latin typeface="+mn-lt"/>
          <a:ea typeface="+mn-ea"/>
          <a:cs typeface="+mn-cs"/>
        </a:defRPr>
      </a:lvl5pPr>
      <a:lvl6pPr marL="3628379" algn="l" defTabSz="1451352" rtl="0" eaLnBrk="1" latinLnBrk="0" hangingPunct="1">
        <a:defRPr sz="2856" kern="1200">
          <a:solidFill>
            <a:schemeClr val="tx1"/>
          </a:solidFill>
          <a:latin typeface="+mn-lt"/>
          <a:ea typeface="+mn-ea"/>
          <a:cs typeface="+mn-cs"/>
        </a:defRPr>
      </a:lvl6pPr>
      <a:lvl7pPr marL="4354055" algn="l" defTabSz="1451352" rtl="0" eaLnBrk="1" latinLnBrk="0" hangingPunct="1">
        <a:defRPr sz="2856" kern="1200">
          <a:solidFill>
            <a:schemeClr val="tx1"/>
          </a:solidFill>
          <a:latin typeface="+mn-lt"/>
          <a:ea typeface="+mn-ea"/>
          <a:cs typeface="+mn-cs"/>
        </a:defRPr>
      </a:lvl7pPr>
      <a:lvl8pPr marL="5079730" algn="l" defTabSz="1451352" rtl="0" eaLnBrk="1" latinLnBrk="0" hangingPunct="1">
        <a:defRPr sz="2856" kern="1200">
          <a:solidFill>
            <a:schemeClr val="tx1"/>
          </a:solidFill>
          <a:latin typeface="+mn-lt"/>
          <a:ea typeface="+mn-ea"/>
          <a:cs typeface="+mn-cs"/>
        </a:defRPr>
      </a:lvl8pPr>
      <a:lvl9pPr marL="5805406" algn="l" defTabSz="1451352" rtl="0" eaLnBrk="1" latinLnBrk="0" hangingPunct="1">
        <a:defRPr sz="285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图片 2" descr="形状&#10;&#10;描述已自动生成">
            <a:extLst>
              <a:ext uri="{FF2B5EF4-FFF2-40B4-BE49-F238E27FC236}">
                <a16:creationId xmlns:a16="http://schemas.microsoft.com/office/drawing/2014/main" id="{75D47C66-C0E8-394D-830D-98CFBDBEED6B}"/>
              </a:ext>
            </a:extLst>
          </p:cNvPr>
          <p:cNvPicPr>
            <a:picLocks noChangeAspect="1"/>
          </p:cNvPicPr>
          <p:nvPr userDrawn="1"/>
        </p:nvPicPr>
        <p:blipFill>
          <a:blip r:embed="rId4"/>
          <a:stretch>
            <a:fillRect/>
          </a:stretch>
        </p:blipFill>
        <p:spPr>
          <a:xfrm>
            <a:off x="0" y="523"/>
            <a:ext cx="12192000" cy="6856955"/>
          </a:xfrm>
          <a:prstGeom prst="rect">
            <a:avLst/>
          </a:prstGeom>
        </p:spPr>
      </p:pic>
    </p:spTree>
    <p:extLst>
      <p:ext uri="{BB962C8B-B14F-4D97-AF65-F5344CB8AC3E}">
        <p14:creationId xmlns:p14="http://schemas.microsoft.com/office/powerpoint/2010/main" val="4277072666"/>
      </p:ext>
    </p:extLst>
  </p:cSld>
  <p:clrMap bg1="lt1" tx1="dk1" bg2="lt2" tx2="dk2" accent1="accent1" accent2="accent2" accent3="accent3" accent4="accent4" accent5="accent5" accent6="accent6" hlink="hlink" folHlink="folHlink"/>
  <p:sldLayoutIdLst>
    <p:sldLayoutId id="2147483707" r:id="rId1"/>
    <p:sldLayoutId id="2147483708" r:id="rId2"/>
  </p:sldLayoutIdLst>
  <p:txStyles>
    <p:titleStyle>
      <a:lvl1pPr algn="l" defTabSz="1451352" rtl="0" eaLnBrk="1" latinLnBrk="0" hangingPunct="1">
        <a:lnSpc>
          <a:spcPct val="90000"/>
        </a:lnSpc>
        <a:spcBef>
          <a:spcPct val="0"/>
        </a:spcBef>
        <a:buNone/>
        <a:defRPr sz="6984" kern="1200">
          <a:solidFill>
            <a:schemeClr val="tx1"/>
          </a:solidFill>
          <a:latin typeface="+mj-lt"/>
          <a:ea typeface="+mj-ea"/>
          <a:cs typeface="+mj-cs"/>
        </a:defRPr>
      </a:lvl1pPr>
    </p:titleStyle>
    <p:bodyStyle>
      <a:lvl1pPr marL="362838" indent="-362838" algn="l" defTabSz="1451352" rtl="0" eaLnBrk="1" latinLnBrk="0" hangingPunct="1">
        <a:lnSpc>
          <a:spcPct val="90000"/>
        </a:lnSpc>
        <a:spcBef>
          <a:spcPts val="1587"/>
        </a:spcBef>
        <a:buFont typeface="Arial" panose="020B0604020202020204" pitchFamily="34" charset="0"/>
        <a:buChar char="•"/>
        <a:defRPr sz="4444" kern="1200">
          <a:solidFill>
            <a:schemeClr val="tx1"/>
          </a:solidFill>
          <a:latin typeface="+mn-lt"/>
          <a:ea typeface="+mn-ea"/>
          <a:cs typeface="+mn-cs"/>
        </a:defRPr>
      </a:lvl1pPr>
      <a:lvl2pPr marL="1088514" indent="-362838" algn="l" defTabSz="1451352" rtl="0" eaLnBrk="1" latinLnBrk="0" hangingPunct="1">
        <a:lnSpc>
          <a:spcPct val="90000"/>
        </a:lnSpc>
        <a:spcBef>
          <a:spcPts val="793"/>
        </a:spcBef>
        <a:buFont typeface="Arial" panose="020B0604020202020204" pitchFamily="34" charset="0"/>
        <a:buChar char="•"/>
        <a:defRPr sz="3809" kern="1200">
          <a:solidFill>
            <a:schemeClr val="tx1"/>
          </a:solidFill>
          <a:latin typeface="+mn-lt"/>
          <a:ea typeface="+mn-ea"/>
          <a:cs typeface="+mn-cs"/>
        </a:defRPr>
      </a:lvl2pPr>
      <a:lvl3pPr marL="1814189" indent="-362838" algn="l" defTabSz="1451352" rtl="0" eaLnBrk="1" latinLnBrk="0" hangingPunct="1">
        <a:lnSpc>
          <a:spcPct val="90000"/>
        </a:lnSpc>
        <a:spcBef>
          <a:spcPts val="793"/>
        </a:spcBef>
        <a:buFont typeface="Arial" panose="020B0604020202020204" pitchFamily="34" charset="0"/>
        <a:buChar char="•"/>
        <a:defRPr sz="3175" kern="1200">
          <a:solidFill>
            <a:schemeClr val="tx1"/>
          </a:solidFill>
          <a:latin typeface="+mn-lt"/>
          <a:ea typeface="+mn-ea"/>
          <a:cs typeface="+mn-cs"/>
        </a:defRPr>
      </a:lvl3pPr>
      <a:lvl4pPr marL="2539865"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4pPr>
      <a:lvl5pPr marL="3265541"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5pPr>
      <a:lvl6pPr marL="3991217"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6pPr>
      <a:lvl7pPr marL="4716892"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7pPr>
      <a:lvl8pPr marL="5442568"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8pPr>
      <a:lvl9pPr marL="6168244"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9pPr>
    </p:bodyStyle>
    <p:otherStyle>
      <a:defPPr>
        <a:defRPr lang="zh-CN"/>
      </a:defPPr>
      <a:lvl1pPr marL="0" algn="l" defTabSz="1451352" rtl="0" eaLnBrk="1" latinLnBrk="0" hangingPunct="1">
        <a:defRPr sz="2856" kern="1200">
          <a:solidFill>
            <a:schemeClr val="tx1"/>
          </a:solidFill>
          <a:latin typeface="+mn-lt"/>
          <a:ea typeface="+mn-ea"/>
          <a:cs typeface="+mn-cs"/>
        </a:defRPr>
      </a:lvl1pPr>
      <a:lvl2pPr marL="725676" algn="l" defTabSz="1451352" rtl="0" eaLnBrk="1" latinLnBrk="0" hangingPunct="1">
        <a:defRPr sz="2856" kern="1200">
          <a:solidFill>
            <a:schemeClr val="tx1"/>
          </a:solidFill>
          <a:latin typeface="+mn-lt"/>
          <a:ea typeface="+mn-ea"/>
          <a:cs typeface="+mn-cs"/>
        </a:defRPr>
      </a:lvl2pPr>
      <a:lvl3pPr marL="1451352" algn="l" defTabSz="1451352" rtl="0" eaLnBrk="1" latinLnBrk="0" hangingPunct="1">
        <a:defRPr sz="2856" kern="1200">
          <a:solidFill>
            <a:schemeClr val="tx1"/>
          </a:solidFill>
          <a:latin typeface="+mn-lt"/>
          <a:ea typeface="+mn-ea"/>
          <a:cs typeface="+mn-cs"/>
        </a:defRPr>
      </a:lvl3pPr>
      <a:lvl4pPr marL="2177027" algn="l" defTabSz="1451352" rtl="0" eaLnBrk="1" latinLnBrk="0" hangingPunct="1">
        <a:defRPr sz="2856" kern="1200">
          <a:solidFill>
            <a:schemeClr val="tx1"/>
          </a:solidFill>
          <a:latin typeface="+mn-lt"/>
          <a:ea typeface="+mn-ea"/>
          <a:cs typeface="+mn-cs"/>
        </a:defRPr>
      </a:lvl4pPr>
      <a:lvl5pPr marL="2902703" algn="l" defTabSz="1451352" rtl="0" eaLnBrk="1" latinLnBrk="0" hangingPunct="1">
        <a:defRPr sz="2856" kern="1200">
          <a:solidFill>
            <a:schemeClr val="tx1"/>
          </a:solidFill>
          <a:latin typeface="+mn-lt"/>
          <a:ea typeface="+mn-ea"/>
          <a:cs typeface="+mn-cs"/>
        </a:defRPr>
      </a:lvl5pPr>
      <a:lvl6pPr marL="3628379" algn="l" defTabSz="1451352" rtl="0" eaLnBrk="1" latinLnBrk="0" hangingPunct="1">
        <a:defRPr sz="2856" kern="1200">
          <a:solidFill>
            <a:schemeClr val="tx1"/>
          </a:solidFill>
          <a:latin typeface="+mn-lt"/>
          <a:ea typeface="+mn-ea"/>
          <a:cs typeface="+mn-cs"/>
        </a:defRPr>
      </a:lvl6pPr>
      <a:lvl7pPr marL="4354055" algn="l" defTabSz="1451352" rtl="0" eaLnBrk="1" latinLnBrk="0" hangingPunct="1">
        <a:defRPr sz="2856" kern="1200">
          <a:solidFill>
            <a:schemeClr val="tx1"/>
          </a:solidFill>
          <a:latin typeface="+mn-lt"/>
          <a:ea typeface="+mn-ea"/>
          <a:cs typeface="+mn-cs"/>
        </a:defRPr>
      </a:lvl7pPr>
      <a:lvl8pPr marL="5079730" algn="l" defTabSz="1451352" rtl="0" eaLnBrk="1" latinLnBrk="0" hangingPunct="1">
        <a:defRPr sz="2856" kern="1200">
          <a:solidFill>
            <a:schemeClr val="tx1"/>
          </a:solidFill>
          <a:latin typeface="+mn-lt"/>
          <a:ea typeface="+mn-ea"/>
          <a:cs typeface="+mn-cs"/>
        </a:defRPr>
      </a:lvl8pPr>
      <a:lvl9pPr marL="5805406" algn="l" defTabSz="1451352" rtl="0" eaLnBrk="1" latinLnBrk="0" hangingPunct="1">
        <a:defRPr sz="285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7.png"/><Relationship Id="rId1" Type="http://schemas.openxmlformats.org/officeDocument/2006/relationships/slideLayout" Target="../slideLayouts/slideLayout5.xml"/><Relationship Id="rId6" Type="http://schemas.openxmlformats.org/officeDocument/2006/relationships/image" Target="../media/image39.png"/><Relationship Id="rId5" Type="http://schemas.microsoft.com/office/2007/relationships/hdphoto" Target="../media/hdphoto2.wdp"/><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58.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5.xml"/><Relationship Id="rId5" Type="http://schemas.openxmlformats.org/officeDocument/2006/relationships/image" Target="../media/image69.sv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hyperlink" Target="https://github.com/aws-samples/sagemaker-distributed-training-workshop" TargetMode="External"/><Relationship Id="rId13" Type="http://schemas.openxmlformats.org/officeDocument/2006/relationships/image" Target="../media/image72.png"/><Relationship Id="rId3" Type="http://schemas.openxmlformats.org/officeDocument/2006/relationships/hyperlink" Target="https://github.com/huggingface/notebooks/tree/main/sagemaker/04_distributed_training_model_parallelism" TargetMode="External"/><Relationship Id="rId7" Type="http://schemas.openxmlformats.org/officeDocument/2006/relationships/hyperlink" Target="https://github.com/snowolf/finetune-vicuna-on-sagemaker" TargetMode="External"/><Relationship Id="rId12" Type="http://schemas.openxmlformats.org/officeDocument/2006/relationships/hyperlink" Target="https://github.com/aws-samples/sagemaker-hosting/blob/main/Large-Language-Model-Hosting/Optimize-LLM/djl_accelerate_deploy_g5_12x_GPT_NeoX.ipynb" TargetMode="External"/><Relationship Id="rId2" Type="http://schemas.openxmlformats.org/officeDocument/2006/relationships/hyperlink" Target="https://github.com/aws/amazon-sagemaker-examples/tree/main/training/distributed_training/pytorch/model_parallel" TargetMode="External"/><Relationship Id="rId1" Type="http://schemas.openxmlformats.org/officeDocument/2006/relationships/slideLayout" Target="../slideLayouts/slideLayout5.xml"/><Relationship Id="rId6" Type="http://schemas.openxmlformats.org/officeDocument/2006/relationships/hyperlink" Target="https://github.com/snowolf/alpaca-on-amazon-sagemaker" TargetMode="External"/><Relationship Id="rId11" Type="http://schemas.openxmlformats.org/officeDocument/2006/relationships/hyperlink" Target="https://github.com/aws-samples/sagemaker-hosting/blob/main/Large-Language-Model-Hosting/LLM-Deployment-SageMaker/intro_to_llm_deployment.ipynb" TargetMode="External"/><Relationship Id="rId5" Type="http://schemas.openxmlformats.org/officeDocument/2006/relationships/hyperlink" Target="https://github.com/yuhuiaws/finetuning-and-deploying-llama-on-Sagemaker/blob/main/README.md" TargetMode="External"/><Relationship Id="rId10" Type="http://schemas.openxmlformats.org/officeDocument/2006/relationships/hyperlink" Target="https://github.com/aws/amazon-sagemaker-examples/tree/main/inference/nlp/realtime/llm/bloom_176b" TargetMode="External"/><Relationship Id="rId4" Type="http://schemas.openxmlformats.org/officeDocument/2006/relationships/hyperlink" Target="https://github.com/yuhuiaws/DeepSpeed-training-LLM-on-SageMaker-for-multiple-nodes" TargetMode="External"/><Relationship Id="rId9" Type="http://schemas.openxmlformats.org/officeDocument/2006/relationships/hyperlink" Target="https://github.com/aws-samples/sagemaker-hosting/tree/main/Large-Language-Model-Host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3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9.png"/><Relationship Id="rId2" Type="http://schemas.openxmlformats.org/officeDocument/2006/relationships/notesSlide" Target="../notesSlides/notesSlide6.xml"/><Relationship Id="rId16" Type="http://schemas.openxmlformats.org/officeDocument/2006/relationships/image" Target="../media/image28.svg"/><Relationship Id="rId20" Type="http://schemas.openxmlformats.org/officeDocument/2006/relationships/image" Target="../media/image32.svg"/><Relationship Id="rId1" Type="http://schemas.openxmlformats.org/officeDocument/2006/relationships/slideLayout" Target="../slideLayouts/slideLayout5.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19" Type="http://schemas.openxmlformats.org/officeDocument/2006/relationships/image" Target="../media/image31.png"/><Relationship Id="rId4" Type="http://schemas.openxmlformats.org/officeDocument/2006/relationships/image" Target="../media/image14.png"/><Relationship Id="rId9" Type="http://schemas.openxmlformats.org/officeDocument/2006/relationships/image" Target="../media/image21.png"/><Relationship Id="rId14" Type="http://schemas.openxmlformats.org/officeDocument/2006/relationships/image" Target="../media/image26.sv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github.com/microsoft/DeepSpeed" TargetMode="External"/><Relationship Id="rId7" Type="http://schemas.openxmlformats.org/officeDocument/2006/relationships/image" Target="../media/image34.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hyperlink" Target="https://github.com/NVIDIA/Megatron-LM" TargetMode="External"/><Relationship Id="rId4" Type="http://schemas.openxmlformats.org/officeDocument/2006/relationships/hyperlink" Target="https://pytorch.org/tutorials/intermediate/FSDP_tutorial.html" TargetMode="External"/><Relationship Id="rId9" Type="http://schemas.openxmlformats.org/officeDocument/2006/relationships/image" Target="../media/image36.svg"/></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06935031-CD0E-557D-25F8-B6C2790F0BAA}"/>
              </a:ext>
            </a:extLst>
          </p:cNvPr>
          <p:cNvSpPr/>
          <p:nvPr/>
        </p:nvSpPr>
        <p:spPr>
          <a:xfrm>
            <a:off x="1876000" y="4076700"/>
            <a:ext cx="6753650" cy="733425"/>
          </a:xfrm>
          <a:prstGeom prst="rect">
            <a:avLst/>
          </a:prstGeom>
          <a:gradFill flip="none" rotWithShape="1">
            <a:gsLst>
              <a:gs pos="84000">
                <a:srgbClr val="025AC7">
                  <a:alpha val="51000"/>
                </a:srgbClr>
              </a:gs>
              <a:gs pos="0">
                <a:srgbClr val="178ACF">
                  <a:alpha val="0"/>
                </a:srgbClr>
              </a:gs>
            </a:gsLst>
            <a:lin ang="10800000" scaled="1"/>
            <a:tileRect/>
          </a:gradFill>
          <a:ln w="12700" cap="flat">
            <a:gradFill flip="none" rotWithShape="1">
              <a:gsLst>
                <a:gs pos="0">
                  <a:srgbClr val="E53A76">
                    <a:alpha val="0"/>
                  </a:srgbClr>
                </a:gs>
                <a:gs pos="53200">
                  <a:srgbClr val="F46344"/>
                </a:gs>
                <a:gs pos="100000">
                  <a:srgbClr val="FEC463"/>
                </a:gs>
              </a:gsLst>
              <a:lin ang="10800000" scaled="1"/>
              <a:tileRect/>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dirty="0"/>
          </a:p>
        </p:txBody>
      </p:sp>
      <p:sp>
        <p:nvSpPr>
          <p:cNvPr id="19" name="矩形 18">
            <a:extLst>
              <a:ext uri="{FF2B5EF4-FFF2-40B4-BE49-F238E27FC236}">
                <a16:creationId xmlns:a16="http://schemas.microsoft.com/office/drawing/2014/main" id="{51755974-9A99-B1FF-DDA3-21E42388AB79}"/>
              </a:ext>
            </a:extLst>
          </p:cNvPr>
          <p:cNvSpPr/>
          <p:nvPr/>
        </p:nvSpPr>
        <p:spPr>
          <a:xfrm>
            <a:off x="821214" y="4172665"/>
            <a:ext cx="1457398" cy="552157"/>
          </a:xfrm>
          <a:prstGeom prst="rect">
            <a:avLst/>
          </a:prstGeom>
          <a:gradFill flip="none" rotWithShape="1">
            <a:gsLst>
              <a:gs pos="68000">
                <a:srgbClr val="F67449"/>
              </a:gs>
              <a:gs pos="100000">
                <a:srgbClr val="E3337B"/>
              </a:gs>
              <a:gs pos="0">
                <a:srgbClr val="FEC463"/>
              </a:gs>
            </a:gsLst>
            <a:lin ang="135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solidFill>
                <a:schemeClr val="tx1"/>
              </a:solidFill>
            </a:endParaRPr>
          </a:p>
        </p:txBody>
      </p:sp>
      <p:sp>
        <p:nvSpPr>
          <p:cNvPr id="4" name="标题 3">
            <a:extLst>
              <a:ext uri="{FF2B5EF4-FFF2-40B4-BE49-F238E27FC236}">
                <a16:creationId xmlns:a16="http://schemas.microsoft.com/office/drawing/2014/main" id="{8EB3356A-C84B-8B4D-854A-FA402FC53875}"/>
              </a:ext>
            </a:extLst>
          </p:cNvPr>
          <p:cNvSpPr>
            <a:spLocks noGrp="1"/>
          </p:cNvSpPr>
          <p:nvPr>
            <p:ph type="title"/>
          </p:nvPr>
        </p:nvSpPr>
        <p:spPr>
          <a:xfrm>
            <a:off x="683961" y="1805416"/>
            <a:ext cx="9580506" cy="2192558"/>
          </a:xfrm>
        </p:spPr>
        <p:txBody>
          <a:bodyPr/>
          <a:lstStyle/>
          <a:p>
            <a:pPr>
              <a:lnSpc>
                <a:spcPct val="150000"/>
              </a:lnSpc>
            </a:pPr>
            <a:r>
              <a:rPr kumimoji="1" lang="zh-CN" altLang="en-US" sz="4000" b="1" dirty="0">
                <a:latin typeface="思源黑体 CN Bold" panose="020B0800000000000000" pitchFamily="34" charset="-122"/>
                <a:ea typeface="思源黑体 CN Bold" panose="020B0800000000000000" pitchFamily="34" charset="-122"/>
              </a:rPr>
              <a:t>基于</a:t>
            </a:r>
            <a:r>
              <a:rPr kumimoji="1" lang="zh-CN" altLang="en-US" sz="4000" b="1" dirty="0">
                <a:ea typeface="思源黑体 CN Regular" panose="020B0500000000000000" pitchFamily="34" charset="-122"/>
              </a:rPr>
              <a:t> </a:t>
            </a:r>
            <a:r>
              <a:rPr kumimoji="1" lang="en-US" altLang="zh-CN" sz="4000" b="1" dirty="0">
                <a:ea typeface="Amazon Ember" panose="020B0603020204020204" pitchFamily="34" charset="0"/>
              </a:rPr>
              <a:t>Amazon </a:t>
            </a:r>
            <a:r>
              <a:rPr kumimoji="1" lang="en-US" altLang="zh-CN" sz="4000" b="1" dirty="0" err="1">
                <a:ea typeface="Amazon Ember" panose="020B0603020204020204" pitchFamily="34" charset="0"/>
              </a:rPr>
              <a:t>SageMaker</a:t>
            </a:r>
            <a:r>
              <a:rPr kumimoji="1" lang="en-US" altLang="zh-CN" sz="4000" b="1" dirty="0">
                <a:ea typeface="Amazon Ember" panose="020B0603020204020204" pitchFamily="34" charset="0"/>
              </a:rPr>
              <a:t> </a:t>
            </a:r>
            <a:r>
              <a:rPr kumimoji="1" lang="zh-CN" altLang="en-US" sz="4000" b="1" dirty="0">
                <a:latin typeface="思源黑体 CN Bold" panose="020B0800000000000000" pitchFamily="34" charset="-122"/>
                <a:ea typeface="思源黑体 CN Bold" panose="020B0800000000000000" pitchFamily="34" charset="-122"/>
              </a:rPr>
              <a:t>的大语言</a:t>
            </a:r>
            <a:br>
              <a:rPr kumimoji="1" lang="en-US" altLang="zh-CN" sz="4000" b="1" dirty="0">
                <a:latin typeface="思源黑体 CN Bold" panose="020B0800000000000000" pitchFamily="34" charset="-122"/>
                <a:ea typeface="思源黑体 CN Bold" panose="020B0800000000000000" pitchFamily="34" charset="-122"/>
              </a:rPr>
            </a:br>
            <a:r>
              <a:rPr kumimoji="1" lang="zh-CN" altLang="en-US" sz="4000" b="1" dirty="0">
                <a:latin typeface="思源黑体 CN Bold" panose="020B0800000000000000" pitchFamily="34" charset="-122"/>
                <a:ea typeface="思源黑体 CN Bold" panose="020B0800000000000000" pitchFamily="34" charset="-122"/>
              </a:rPr>
              <a:t>模型</a:t>
            </a:r>
            <a:r>
              <a:rPr kumimoji="1" lang="en-US" altLang="zh-CN" sz="4000" b="1" dirty="0">
                <a:ea typeface="Amazon Ember" panose="020B0603020204020204" pitchFamily="34" charset="0"/>
              </a:rPr>
              <a:t>/LLM </a:t>
            </a:r>
            <a:r>
              <a:rPr kumimoji="1" lang="zh-CN" altLang="en-US" sz="4000" b="1" dirty="0">
                <a:latin typeface="思源黑体 CN Bold" panose="020B0800000000000000" pitchFamily="34" charset="-122"/>
                <a:ea typeface="思源黑体 CN Bold" panose="020B0800000000000000" pitchFamily="34" charset="-122"/>
              </a:rPr>
              <a:t>的</a:t>
            </a:r>
            <a:r>
              <a:rPr kumimoji="1" lang="zh-CN" altLang="en-US" sz="4000" b="1" dirty="0">
                <a:ea typeface="思源黑体 CN Regular" panose="020B0500000000000000" pitchFamily="34" charset="-122"/>
              </a:rPr>
              <a:t> </a:t>
            </a:r>
            <a:r>
              <a:rPr kumimoji="1" lang="en-US" altLang="zh-CN" sz="4000" b="1" dirty="0">
                <a:ea typeface="Amazon Ember" panose="020B0603020204020204" pitchFamily="34" charset="0"/>
              </a:rPr>
              <a:t>finetuning </a:t>
            </a:r>
            <a:r>
              <a:rPr kumimoji="1" lang="zh-CN" altLang="en-US" sz="4000" b="1" dirty="0">
                <a:ea typeface="Amazon Ember" panose="020B0603020204020204" pitchFamily="34" charset="0"/>
              </a:rPr>
              <a:t>和推理</a:t>
            </a:r>
            <a:r>
              <a:rPr kumimoji="1" lang="zh-CN" altLang="en-US" sz="4000" b="1" dirty="0">
                <a:latin typeface="思源黑体 CN Bold" panose="020B0800000000000000" pitchFamily="34" charset="-122"/>
                <a:ea typeface="思源黑体 CN Bold" panose="020B0800000000000000" pitchFamily="34" charset="-122"/>
              </a:rPr>
              <a:t>实践</a:t>
            </a:r>
          </a:p>
        </p:txBody>
      </p:sp>
      <p:sp>
        <p:nvSpPr>
          <p:cNvPr id="5" name="文本占位符 4">
            <a:extLst>
              <a:ext uri="{FF2B5EF4-FFF2-40B4-BE49-F238E27FC236}">
                <a16:creationId xmlns:a16="http://schemas.microsoft.com/office/drawing/2014/main" id="{C5E0975A-FD9B-C242-9EAD-0A7879E12436}"/>
              </a:ext>
            </a:extLst>
          </p:cNvPr>
          <p:cNvSpPr>
            <a:spLocks noGrp="1"/>
          </p:cNvSpPr>
          <p:nvPr>
            <p:ph type="body" sz="quarter" idx="10"/>
          </p:nvPr>
        </p:nvSpPr>
        <p:spPr>
          <a:xfrm>
            <a:off x="941603" y="4238068"/>
            <a:ext cx="9120131" cy="448334"/>
          </a:xfrm>
        </p:spPr>
        <p:txBody>
          <a:bodyPr/>
          <a:lstStyle/>
          <a:p>
            <a:r>
              <a:rPr kumimoji="1" lang="zh-CN" altLang="en-US" sz="2800" b="1" dirty="0">
                <a:latin typeface="思源黑体 CN Bold" panose="020B0800000000000000" pitchFamily="34" charset="-122"/>
                <a:ea typeface="思源黑体 CN Bold" panose="020B0800000000000000" pitchFamily="34" charset="-122"/>
              </a:rPr>
              <a:t>梁宇辉     </a:t>
            </a:r>
            <a:r>
              <a:rPr lang="zh-CN" altLang="en-US" sz="2400" b="1" dirty="0">
                <a:latin typeface="思源黑体 CN Regular" panose="020B0500000000000000" pitchFamily="34" charset="-122"/>
                <a:ea typeface="思源黑体 CN Regular" panose="020B0500000000000000" pitchFamily="34" charset="-122"/>
              </a:rPr>
              <a:t>亚马逊云科技机器学习资深产品架构师</a:t>
            </a:r>
            <a:endParaRPr kumimoji="1" lang="zh-CN" altLang="en-US" sz="2400" b="1" dirty="0">
              <a:latin typeface="思源黑体 CN Regular" panose="020B0500000000000000" pitchFamily="34" charset="-122"/>
              <a:ea typeface="思源黑体 CN Regular" panose="020B0500000000000000" pitchFamily="34" charset="-122"/>
            </a:endParaRPr>
          </a:p>
        </p:txBody>
      </p:sp>
      <p:pic>
        <p:nvPicPr>
          <p:cNvPr id="25" name="图片 24">
            <a:extLst>
              <a:ext uri="{FF2B5EF4-FFF2-40B4-BE49-F238E27FC236}">
                <a16:creationId xmlns:a16="http://schemas.microsoft.com/office/drawing/2014/main" id="{2AAA8E01-B5A5-89BA-BA99-45888D8161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569" y="414928"/>
            <a:ext cx="2207905" cy="822946"/>
          </a:xfrm>
          <a:prstGeom prst="rect">
            <a:avLst/>
          </a:prstGeom>
        </p:spPr>
      </p:pic>
    </p:spTree>
    <p:extLst>
      <p:ext uri="{BB962C8B-B14F-4D97-AF65-F5344CB8AC3E}">
        <p14:creationId xmlns:p14="http://schemas.microsoft.com/office/powerpoint/2010/main" val="566610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组合 100">
            <a:extLst>
              <a:ext uri="{FF2B5EF4-FFF2-40B4-BE49-F238E27FC236}">
                <a16:creationId xmlns:a16="http://schemas.microsoft.com/office/drawing/2014/main" id="{BD6BC1BB-15EC-C7B7-24F0-FFCDE5EA2340}"/>
              </a:ext>
            </a:extLst>
          </p:cNvPr>
          <p:cNvGrpSpPr/>
          <p:nvPr/>
        </p:nvGrpSpPr>
        <p:grpSpPr>
          <a:xfrm>
            <a:off x="4484005" y="1743292"/>
            <a:ext cx="3223989" cy="3759584"/>
            <a:chOff x="793948" y="1762851"/>
            <a:chExt cx="2792313" cy="3647446"/>
          </a:xfrm>
        </p:grpSpPr>
        <p:sp>
          <p:nvSpPr>
            <p:cNvPr id="102" name="Rounded Rectangle 2">
              <a:extLst>
                <a:ext uri="{FF2B5EF4-FFF2-40B4-BE49-F238E27FC236}">
                  <a16:creationId xmlns:a16="http://schemas.microsoft.com/office/drawing/2014/main" id="{442015D2-526B-52B3-D3F4-1FE3FF1A051D}"/>
                </a:ext>
              </a:extLst>
            </p:cNvPr>
            <p:cNvSpPr/>
            <p:nvPr/>
          </p:nvSpPr>
          <p:spPr>
            <a:xfrm>
              <a:off x="802415" y="1762851"/>
              <a:ext cx="2783846" cy="3647446"/>
            </a:xfrm>
            <a:prstGeom prst="roundRect">
              <a:avLst>
                <a:gd name="adj" fmla="val 4811"/>
              </a:avLst>
            </a:prstGeom>
            <a:solidFill>
              <a:srgbClr val="FFFFFF">
                <a:alpha val="13000"/>
              </a:srgbClr>
            </a:solidFill>
            <a:ln w="12700" cap="flat" cmpd="sng" algn="ctr">
              <a:noFill/>
              <a:prstDash val="solid"/>
              <a:miter lim="800000"/>
            </a:ln>
            <a:effectLst/>
          </p:spPr>
          <p:txBody>
            <a:bodyPr lIns="45720" tIns="45720" rIns="45720" rtlCol="0" anchor="ctr"/>
            <a:lstStyle/>
            <a:p>
              <a:pPr algn="ctr" defTabSz="914400"/>
              <a:endParaRPr lang="en-US" sz="1800" kern="0" dirty="0">
                <a:solidFill>
                  <a:srgbClr val="000000"/>
                </a:solidFill>
                <a:latin typeface="Amazon Ember" panose="020B0603020204020204" pitchFamily="34" charset="0"/>
                <a:ea typeface="思源黑体" panose="020B0500000000000000" pitchFamily="34" charset="-122"/>
                <a:cs typeface="+mn-ea"/>
              </a:endParaRPr>
            </a:p>
          </p:txBody>
        </p:sp>
        <p:sp>
          <p:nvSpPr>
            <p:cNvPr id="103" name="Round Same Side Corner Rectangle 3">
              <a:extLst>
                <a:ext uri="{FF2B5EF4-FFF2-40B4-BE49-F238E27FC236}">
                  <a16:creationId xmlns:a16="http://schemas.microsoft.com/office/drawing/2014/main" id="{131C8A1A-DF33-3300-20A2-C1CB9E9D8513}"/>
                </a:ext>
              </a:extLst>
            </p:cNvPr>
            <p:cNvSpPr/>
            <p:nvPr/>
          </p:nvSpPr>
          <p:spPr>
            <a:xfrm>
              <a:off x="793948" y="1766396"/>
              <a:ext cx="2783846" cy="795168"/>
            </a:xfrm>
            <a:prstGeom prst="round2SameRect">
              <a:avLst>
                <a:gd name="adj1" fmla="val 10686"/>
                <a:gd name="adj2" fmla="val 0"/>
              </a:avLst>
            </a:prstGeom>
            <a:gradFill flip="none" rotWithShape="1">
              <a:gsLst>
                <a:gs pos="68000">
                  <a:srgbClr val="F67449"/>
                </a:gs>
                <a:gs pos="100000">
                  <a:srgbClr val="E3337B"/>
                </a:gs>
                <a:gs pos="0">
                  <a:srgbClr val="FEC463"/>
                </a:gs>
              </a:gsLst>
              <a:lin ang="135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grpSp>
        <p:nvGrpSpPr>
          <p:cNvPr id="94" name="组合 93">
            <a:extLst>
              <a:ext uri="{FF2B5EF4-FFF2-40B4-BE49-F238E27FC236}">
                <a16:creationId xmlns:a16="http://schemas.microsoft.com/office/drawing/2014/main" id="{1481F488-0B61-76A2-DC24-BF72D37CF3A9}"/>
              </a:ext>
            </a:extLst>
          </p:cNvPr>
          <p:cNvGrpSpPr/>
          <p:nvPr/>
        </p:nvGrpSpPr>
        <p:grpSpPr>
          <a:xfrm>
            <a:off x="8089360" y="1743292"/>
            <a:ext cx="3223989" cy="3759584"/>
            <a:chOff x="793948" y="1762851"/>
            <a:chExt cx="2792313" cy="3647446"/>
          </a:xfrm>
        </p:grpSpPr>
        <p:sp>
          <p:nvSpPr>
            <p:cNvPr id="95" name="Rounded Rectangle 2">
              <a:extLst>
                <a:ext uri="{FF2B5EF4-FFF2-40B4-BE49-F238E27FC236}">
                  <a16:creationId xmlns:a16="http://schemas.microsoft.com/office/drawing/2014/main" id="{C385B7F4-406D-936B-CF1C-E7C6A95ACEDA}"/>
                </a:ext>
              </a:extLst>
            </p:cNvPr>
            <p:cNvSpPr/>
            <p:nvPr/>
          </p:nvSpPr>
          <p:spPr>
            <a:xfrm>
              <a:off x="802415" y="1762851"/>
              <a:ext cx="2783846" cy="3647446"/>
            </a:xfrm>
            <a:prstGeom prst="roundRect">
              <a:avLst>
                <a:gd name="adj" fmla="val 4811"/>
              </a:avLst>
            </a:prstGeom>
            <a:solidFill>
              <a:srgbClr val="FFFFFF">
                <a:alpha val="13000"/>
              </a:srgbClr>
            </a:solidFill>
            <a:ln w="12700" cap="flat" cmpd="sng" algn="ctr">
              <a:noFill/>
              <a:prstDash val="solid"/>
              <a:miter lim="800000"/>
            </a:ln>
            <a:effectLst/>
          </p:spPr>
          <p:txBody>
            <a:bodyPr lIns="45720" tIns="45720" rIns="45720" rtlCol="0" anchor="ctr"/>
            <a:lstStyle/>
            <a:p>
              <a:pPr algn="ctr" defTabSz="914400"/>
              <a:endParaRPr lang="en-US" sz="1800" kern="0" dirty="0">
                <a:solidFill>
                  <a:srgbClr val="000000"/>
                </a:solidFill>
                <a:latin typeface="Amazon Ember" panose="020B0603020204020204" pitchFamily="34" charset="0"/>
                <a:ea typeface="思源黑体" panose="020B0500000000000000" pitchFamily="34" charset="-122"/>
                <a:cs typeface="+mn-ea"/>
              </a:endParaRPr>
            </a:p>
          </p:txBody>
        </p:sp>
        <p:sp>
          <p:nvSpPr>
            <p:cNvPr id="96" name="Round Same Side Corner Rectangle 3">
              <a:extLst>
                <a:ext uri="{FF2B5EF4-FFF2-40B4-BE49-F238E27FC236}">
                  <a16:creationId xmlns:a16="http://schemas.microsoft.com/office/drawing/2014/main" id="{670055BE-A02D-EEBB-0D2E-18B9E99E6507}"/>
                </a:ext>
              </a:extLst>
            </p:cNvPr>
            <p:cNvSpPr/>
            <p:nvPr/>
          </p:nvSpPr>
          <p:spPr>
            <a:xfrm>
              <a:off x="793948" y="1766396"/>
              <a:ext cx="2783846" cy="795168"/>
            </a:xfrm>
            <a:prstGeom prst="round2SameRect">
              <a:avLst>
                <a:gd name="adj1" fmla="val 10686"/>
                <a:gd name="adj2" fmla="val 0"/>
              </a:avLst>
            </a:prstGeom>
            <a:gradFill flip="none" rotWithShape="1">
              <a:gsLst>
                <a:gs pos="68000">
                  <a:srgbClr val="F67449"/>
                </a:gs>
                <a:gs pos="100000">
                  <a:srgbClr val="E3337B"/>
                </a:gs>
                <a:gs pos="0">
                  <a:srgbClr val="FEC463"/>
                </a:gs>
              </a:gsLst>
              <a:lin ang="135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grpSp>
        <p:nvGrpSpPr>
          <p:cNvPr id="104" name="组合 103">
            <a:extLst>
              <a:ext uri="{FF2B5EF4-FFF2-40B4-BE49-F238E27FC236}">
                <a16:creationId xmlns:a16="http://schemas.microsoft.com/office/drawing/2014/main" id="{5D838DD3-587A-3ED3-956C-A2138E21EE65}"/>
              </a:ext>
            </a:extLst>
          </p:cNvPr>
          <p:cNvGrpSpPr/>
          <p:nvPr/>
        </p:nvGrpSpPr>
        <p:grpSpPr>
          <a:xfrm>
            <a:off x="878650" y="1743292"/>
            <a:ext cx="3223989" cy="3759584"/>
            <a:chOff x="793948" y="1762851"/>
            <a:chExt cx="2792313" cy="3647446"/>
          </a:xfrm>
        </p:grpSpPr>
        <p:sp>
          <p:nvSpPr>
            <p:cNvPr id="105" name="Rounded Rectangle 2">
              <a:extLst>
                <a:ext uri="{FF2B5EF4-FFF2-40B4-BE49-F238E27FC236}">
                  <a16:creationId xmlns:a16="http://schemas.microsoft.com/office/drawing/2014/main" id="{60C84AF7-7139-405F-B613-1201D23058B2}"/>
                </a:ext>
              </a:extLst>
            </p:cNvPr>
            <p:cNvSpPr/>
            <p:nvPr/>
          </p:nvSpPr>
          <p:spPr>
            <a:xfrm>
              <a:off x="802415" y="1762851"/>
              <a:ext cx="2783846" cy="3647446"/>
            </a:xfrm>
            <a:prstGeom prst="roundRect">
              <a:avLst>
                <a:gd name="adj" fmla="val 4811"/>
              </a:avLst>
            </a:prstGeom>
            <a:solidFill>
              <a:srgbClr val="FFFFFF">
                <a:alpha val="13000"/>
              </a:srgbClr>
            </a:solidFill>
            <a:ln w="12700" cap="flat" cmpd="sng" algn="ctr">
              <a:noFill/>
              <a:prstDash val="solid"/>
              <a:miter lim="800000"/>
            </a:ln>
            <a:effectLst/>
          </p:spPr>
          <p:txBody>
            <a:bodyPr lIns="45720" tIns="45720" rIns="45720" rtlCol="0" anchor="ctr"/>
            <a:lstStyle/>
            <a:p>
              <a:pPr algn="ctr" defTabSz="914400"/>
              <a:endParaRPr lang="en-US" sz="1800" kern="0" dirty="0">
                <a:solidFill>
                  <a:srgbClr val="000000"/>
                </a:solidFill>
                <a:latin typeface="Amazon Ember" panose="020B0603020204020204" pitchFamily="34" charset="0"/>
                <a:ea typeface="思源黑体" panose="020B0500000000000000" pitchFamily="34" charset="-122"/>
                <a:cs typeface="+mn-ea"/>
              </a:endParaRPr>
            </a:p>
          </p:txBody>
        </p:sp>
        <p:sp>
          <p:nvSpPr>
            <p:cNvPr id="106" name="Round Same Side Corner Rectangle 3">
              <a:extLst>
                <a:ext uri="{FF2B5EF4-FFF2-40B4-BE49-F238E27FC236}">
                  <a16:creationId xmlns:a16="http://schemas.microsoft.com/office/drawing/2014/main" id="{504A21C3-4DF3-8C8F-4BC2-297F12B625D5}"/>
                </a:ext>
              </a:extLst>
            </p:cNvPr>
            <p:cNvSpPr/>
            <p:nvPr/>
          </p:nvSpPr>
          <p:spPr>
            <a:xfrm>
              <a:off x="793948" y="1766396"/>
              <a:ext cx="2783846" cy="795168"/>
            </a:xfrm>
            <a:prstGeom prst="round2SameRect">
              <a:avLst>
                <a:gd name="adj1" fmla="val 10686"/>
                <a:gd name="adj2" fmla="val 0"/>
              </a:avLst>
            </a:prstGeom>
            <a:gradFill flip="none" rotWithShape="1">
              <a:gsLst>
                <a:gs pos="68000">
                  <a:srgbClr val="F67449"/>
                </a:gs>
                <a:gs pos="100000">
                  <a:srgbClr val="E3337B"/>
                </a:gs>
                <a:gs pos="0">
                  <a:srgbClr val="FEC463"/>
                </a:gs>
              </a:gsLst>
              <a:lin ang="135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sp>
        <p:nvSpPr>
          <p:cNvPr id="2" name="Title 1">
            <a:extLst>
              <a:ext uri="{FF2B5EF4-FFF2-40B4-BE49-F238E27FC236}">
                <a16:creationId xmlns:a16="http://schemas.microsoft.com/office/drawing/2014/main" id="{C1FA5AA8-B3DE-46CF-8EBD-F3DFAC73F356}"/>
              </a:ext>
            </a:extLst>
          </p:cNvPr>
          <p:cNvSpPr>
            <a:spLocks noGrp="1"/>
          </p:cNvSpPr>
          <p:nvPr>
            <p:ph type="title"/>
          </p:nvPr>
        </p:nvSpPr>
        <p:spPr/>
        <p:txBody>
          <a:bodyPr/>
          <a:lstStyle/>
          <a:p>
            <a:r>
              <a:rPr lang="zh-CN" altLang="en-US" b="0" dirty="0">
                <a:cs typeface="+mn-ea"/>
                <a:sym typeface="+mn-lt"/>
              </a:rPr>
              <a:t>大模型推理面临的挑战</a:t>
            </a:r>
            <a:endParaRPr lang="en-US" sz="4400" b="0" dirty="0"/>
          </a:p>
        </p:txBody>
      </p:sp>
      <p:pic>
        <p:nvPicPr>
          <p:cNvPr id="16" name="Graphic 55" descr="Maze">
            <a:extLst>
              <a:ext uri="{FF2B5EF4-FFF2-40B4-BE49-F238E27FC236}">
                <a16:creationId xmlns:a16="http://schemas.microsoft.com/office/drawing/2014/main" id="{B83857A1-60D3-44B2-A434-561187D9B387}"/>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3102331" y="1810621"/>
            <a:ext cx="767354" cy="767354"/>
          </a:xfrm>
          <a:prstGeom prst="rect">
            <a:avLst/>
          </a:prstGeom>
        </p:spPr>
      </p:pic>
      <p:pic>
        <p:nvPicPr>
          <p:cNvPr id="17" name="Picture 43">
            <a:extLst>
              <a:ext uri="{FF2B5EF4-FFF2-40B4-BE49-F238E27FC236}">
                <a16:creationId xmlns:a16="http://schemas.microsoft.com/office/drawing/2014/main" id="{2F6A6630-DE66-4CA5-9663-1BC762B3061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6501653" y="1743292"/>
            <a:ext cx="904709" cy="904708"/>
          </a:xfrm>
          <a:prstGeom prst="rect">
            <a:avLst/>
          </a:prstGeom>
        </p:spPr>
      </p:pic>
      <p:pic>
        <p:nvPicPr>
          <p:cNvPr id="18" name="Picture 37">
            <a:extLst>
              <a:ext uri="{FF2B5EF4-FFF2-40B4-BE49-F238E27FC236}">
                <a16:creationId xmlns:a16="http://schemas.microsoft.com/office/drawing/2014/main" id="{BDEEEC7B-F831-4325-A529-CA94334689A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251757" y="1799121"/>
            <a:ext cx="778854" cy="778854"/>
          </a:xfrm>
          <a:prstGeom prst="rect">
            <a:avLst/>
          </a:prstGeom>
        </p:spPr>
      </p:pic>
      <p:sp>
        <p:nvSpPr>
          <p:cNvPr id="26" name="TextBox 34">
            <a:extLst>
              <a:ext uri="{FF2B5EF4-FFF2-40B4-BE49-F238E27FC236}">
                <a16:creationId xmlns:a16="http://schemas.microsoft.com/office/drawing/2014/main" id="{371D3BAD-F943-45B9-82F5-A14A73471728}"/>
              </a:ext>
            </a:extLst>
          </p:cNvPr>
          <p:cNvSpPr txBox="1"/>
          <p:nvPr/>
        </p:nvSpPr>
        <p:spPr>
          <a:xfrm>
            <a:off x="1311543" y="1810477"/>
            <a:ext cx="1561868" cy="67063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ea"/>
                <a:sym typeface="+mn-lt"/>
              </a:rPr>
              <a:t>复杂性</a:t>
            </a:r>
          </a:p>
        </p:txBody>
      </p:sp>
      <p:sp>
        <p:nvSpPr>
          <p:cNvPr id="27" name="TextBox 57">
            <a:extLst>
              <a:ext uri="{FF2B5EF4-FFF2-40B4-BE49-F238E27FC236}">
                <a16:creationId xmlns:a16="http://schemas.microsoft.com/office/drawing/2014/main" id="{1D538479-909A-4D2B-8E85-769DA29579D1}"/>
              </a:ext>
            </a:extLst>
          </p:cNvPr>
          <p:cNvSpPr txBox="1"/>
          <p:nvPr/>
        </p:nvSpPr>
        <p:spPr>
          <a:xfrm>
            <a:off x="1442988" y="2906802"/>
            <a:ext cx="2922836" cy="1711174"/>
          </a:xfrm>
          <a:prstGeom prst="rect">
            <a:avLst/>
          </a:prstGeom>
          <a:noFill/>
        </p:spPr>
        <p:txBody>
          <a:bodyPr wrap="square" lIns="0" r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ea"/>
                <a:sym typeface="+mn-lt"/>
              </a:rPr>
              <a:t>模型体量大</a:t>
            </a:r>
            <a:r>
              <a:rPr lang="en-US" altLang="zh-CN" sz="1800" dirty="0">
                <a:solidFill>
                  <a:schemeClr val="bg1"/>
                </a:solidFill>
                <a:latin typeface="思源黑体 CN Regular" panose="020B0500000000000000" pitchFamily="34" charset="-122"/>
                <a:ea typeface="思源黑体 CN Regular" panose="020B0500000000000000" pitchFamily="34" charset="-122"/>
                <a:cs typeface="+mn-ea"/>
                <a:sym typeface="+mn-lt"/>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chemeClr val="bg1"/>
                </a:solidFill>
                <a:effectLst/>
                <a:uLnTx/>
                <a:uFillTx/>
                <a:latin typeface="思源黑体 CN Regular" panose="020B0500000000000000" pitchFamily="34" charset="-122"/>
                <a:ea typeface="思源黑体 CN Regular" panose="020B0500000000000000" pitchFamily="34" charset="-122"/>
                <a:sym typeface="+mn-lt"/>
              </a:rPr>
              <a:t>模型</a:t>
            </a:r>
            <a:r>
              <a:rPr kumimoji="0" lang="zh-CN" altLang="en-US" sz="18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ea"/>
                <a:sym typeface="+mn-lt"/>
              </a:rPr>
              <a:t>并行</a:t>
            </a:r>
            <a:endParaRPr lang="en-US" altLang="zh-CN" sz="1800" dirty="0">
              <a:solidFill>
                <a:schemeClr val="bg1"/>
              </a:solidFill>
              <a:latin typeface="思源黑体 CN Regular" panose="020B0500000000000000" pitchFamily="34" charset="-122"/>
              <a:ea typeface="思源黑体 CN Regular" panose="020B0500000000000000" pitchFamily="34" charset="-122"/>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ea"/>
                <a:sym typeface="+mn-lt"/>
              </a:rPr>
              <a:t>模型 </a:t>
            </a:r>
            <a:r>
              <a:rPr kumimoji="0" lang="en-US" altLang="zh-CN" sz="1800" b="0" i="0" u="none" strike="noStrike" kern="1200" cap="none" spc="0" normalizeH="0" baseline="0" noProof="0" dirty="0">
                <a:ln>
                  <a:noFill/>
                </a:ln>
                <a:solidFill>
                  <a:schemeClr val="bg1"/>
                </a:solidFill>
                <a:effectLst/>
                <a:uLnTx/>
                <a:uFillTx/>
                <a:latin typeface="+mj-lt"/>
                <a:ea typeface="思源黑体 CN Regular" panose="020B0500000000000000" pitchFamily="34" charset="-122"/>
                <a:cs typeface="+mn-ea"/>
                <a:sym typeface="+mn-lt"/>
              </a:rPr>
              <a:t>serving</a:t>
            </a:r>
            <a:r>
              <a:rPr lang="en-US" altLang="zh-CN" sz="1800" dirty="0">
                <a:solidFill>
                  <a:schemeClr val="bg1"/>
                </a:solidFill>
                <a:latin typeface="+mj-lt"/>
                <a:ea typeface="思源黑体 CN Regular" panose="020B0500000000000000" pitchFamily="34" charset="-122"/>
                <a:cs typeface="+mn-ea"/>
                <a:sym typeface="+mn-lt"/>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chemeClr val="bg1"/>
                </a:solidFill>
                <a:effectLst/>
                <a:uLnTx/>
                <a:uFillTx/>
                <a:latin typeface="思源黑体 CN Regular" panose="020B0500000000000000" pitchFamily="34" charset="-122"/>
                <a:ea typeface="思源黑体 CN Regular" panose="020B0500000000000000" pitchFamily="34" charset="-122"/>
                <a:sym typeface="+mn-lt"/>
              </a:rPr>
              <a:t>基础设施设置</a:t>
            </a:r>
            <a:endParaRPr kumimoji="0" lang="en-US" sz="18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lt"/>
            </a:endParaRPr>
          </a:p>
        </p:txBody>
      </p:sp>
      <p:sp>
        <p:nvSpPr>
          <p:cNvPr id="22" name="TextBox 35">
            <a:extLst>
              <a:ext uri="{FF2B5EF4-FFF2-40B4-BE49-F238E27FC236}">
                <a16:creationId xmlns:a16="http://schemas.microsoft.com/office/drawing/2014/main" id="{87CC9961-38F4-4A60-995E-972A45EEC0FD}"/>
              </a:ext>
            </a:extLst>
          </p:cNvPr>
          <p:cNvSpPr txBox="1"/>
          <p:nvPr/>
        </p:nvSpPr>
        <p:spPr>
          <a:xfrm>
            <a:off x="8475352" y="1810477"/>
            <a:ext cx="1503444" cy="670633"/>
          </a:xfrm>
          <a:prstGeom prst="rect">
            <a:avLst/>
          </a:prstGeom>
          <a:noFill/>
        </p:spPr>
        <p:txBody>
          <a:bodyPr wrap="square" rtlCol="0">
            <a:spAutoFit/>
          </a:bodyPr>
          <a:lstStyle/>
          <a:p>
            <a:pPr marR="0" lvl="0" indent="0" defTabSz="914400" fontAlgn="auto">
              <a:lnSpc>
                <a:spcPct val="150000"/>
              </a:lnSpc>
              <a:spcBef>
                <a:spcPts val="0"/>
              </a:spcBef>
              <a:spcAft>
                <a:spcPts val="0"/>
              </a:spcAft>
              <a:buClrTx/>
              <a:buSzTx/>
              <a:buFontTx/>
              <a:buNone/>
              <a:tabLst/>
              <a:defRPr/>
            </a:pPr>
            <a:r>
              <a:rPr lang="zh-CN" altLang="en-US" sz="2800" b="1" dirty="0">
                <a:solidFill>
                  <a:srgbClr val="FFFFFF"/>
                </a:solidFill>
                <a:latin typeface="思源黑体 CN Bold" panose="020B0800000000000000" pitchFamily="34" charset="-122"/>
                <a:ea typeface="思源黑体 CN Bold" panose="020B0800000000000000" pitchFamily="34" charset="-122"/>
                <a:cs typeface="+mn-ea"/>
                <a:sym typeface="+mn-lt"/>
              </a:rPr>
              <a:t>成本</a:t>
            </a:r>
          </a:p>
        </p:txBody>
      </p:sp>
      <p:sp>
        <p:nvSpPr>
          <p:cNvPr id="23" name="TextBox 58">
            <a:extLst>
              <a:ext uri="{FF2B5EF4-FFF2-40B4-BE49-F238E27FC236}">
                <a16:creationId xmlns:a16="http://schemas.microsoft.com/office/drawing/2014/main" id="{23347BFD-6A07-44FF-85D7-AF447134F75A}"/>
              </a:ext>
            </a:extLst>
          </p:cNvPr>
          <p:cNvSpPr txBox="1"/>
          <p:nvPr/>
        </p:nvSpPr>
        <p:spPr>
          <a:xfrm>
            <a:off x="8542027" y="2906802"/>
            <a:ext cx="2593487" cy="1711174"/>
          </a:xfrm>
          <a:prstGeom prst="rect">
            <a:avLst/>
          </a:prstGeom>
          <a:noFill/>
        </p:spPr>
        <p:txBody>
          <a:bodyPr wrap="square" lIns="0" r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800" dirty="0" err="1">
                <a:solidFill>
                  <a:schemeClr val="bg1"/>
                </a:solidFill>
                <a:latin typeface="思源黑体 CN Regular" panose="020B0500000000000000" pitchFamily="34" charset="-122"/>
                <a:ea typeface="思源黑体 CN Regular" panose="020B0500000000000000" pitchFamily="34" charset="-122"/>
                <a:cs typeface="+mn-ea"/>
                <a:sym typeface="+mn-lt"/>
              </a:rPr>
              <a:t>模型编译</a:t>
            </a:r>
            <a:r>
              <a:rPr lang="en-US" sz="1800" dirty="0">
                <a:solidFill>
                  <a:schemeClr val="bg1"/>
                </a:solidFill>
                <a:latin typeface="思源黑体 CN Regular" panose="020B0500000000000000" pitchFamily="34" charset="-122"/>
                <a:ea typeface="思源黑体 CN Regular" panose="020B0500000000000000" pitchFamily="34" charset="-122"/>
                <a:cs typeface="+mn-ea"/>
                <a:sym typeface="+mn-lt"/>
              </a:rPr>
              <a:t>          </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800" dirty="0" err="1">
                <a:solidFill>
                  <a:schemeClr val="bg1"/>
                </a:solidFill>
                <a:latin typeface="思源黑体 CN Regular" panose="020B0500000000000000" pitchFamily="34" charset="-122"/>
                <a:ea typeface="思源黑体 CN Regular" panose="020B0500000000000000" pitchFamily="34" charset="-122"/>
                <a:cs typeface="+mn-ea"/>
                <a:sym typeface="+mn-lt"/>
              </a:rPr>
              <a:t>模型托管成本</a:t>
            </a:r>
            <a:endParaRPr lang="en-US" sz="1800" dirty="0">
              <a:solidFill>
                <a:schemeClr val="bg1"/>
              </a:solidFill>
              <a:latin typeface="思源黑体 CN Regular" panose="020B0500000000000000" pitchFamily="34" charset="-122"/>
              <a:ea typeface="思源黑体 CN Regular" panose="020B0500000000000000" pitchFamily="34" charset="-122"/>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800" dirty="0" err="1">
                <a:solidFill>
                  <a:schemeClr val="bg1"/>
                </a:solidFill>
                <a:latin typeface="思源黑体 CN Regular" panose="020B0500000000000000" pitchFamily="34" charset="-122"/>
                <a:ea typeface="思源黑体 CN Regular" panose="020B0500000000000000" pitchFamily="34" charset="-122"/>
                <a:cs typeface="+mn-ea"/>
                <a:sym typeface="+mn-lt"/>
              </a:rPr>
              <a:t>运营开销</a:t>
            </a:r>
            <a:r>
              <a:rPr lang="en-US" sz="1800" dirty="0">
                <a:solidFill>
                  <a:schemeClr val="bg1"/>
                </a:solidFill>
                <a:latin typeface="思源黑体 CN Regular" panose="020B0500000000000000" pitchFamily="34" charset="-122"/>
                <a:ea typeface="思源黑体 CN Regular" panose="020B0500000000000000" pitchFamily="34" charset="-122"/>
                <a:cs typeface="+mn-ea"/>
                <a:sym typeface="+mn-lt"/>
              </a:rPr>
              <a:t>           </a:t>
            </a: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dirty="0">
                <a:solidFill>
                  <a:schemeClr val="bg1"/>
                </a:solidFill>
                <a:latin typeface="思源黑体 CN Regular" panose="020B0500000000000000" pitchFamily="34" charset="-122"/>
                <a:ea typeface="思源黑体 CN Regular" panose="020B0500000000000000" pitchFamily="34" charset="-122"/>
                <a:cs typeface="+mn-ea"/>
                <a:sym typeface="+mn-lt"/>
              </a:rPr>
              <a:t>待</a:t>
            </a:r>
            <a:r>
              <a:rPr lang="en-US" sz="1800" dirty="0" err="1">
                <a:solidFill>
                  <a:schemeClr val="bg1"/>
                </a:solidFill>
                <a:latin typeface="思源黑体 CN Regular" panose="020B0500000000000000" pitchFamily="34" charset="-122"/>
                <a:ea typeface="思源黑体 CN Regular" panose="020B0500000000000000" pitchFamily="34" charset="-122"/>
                <a:cs typeface="+mn-ea"/>
                <a:sym typeface="+mn-lt"/>
              </a:rPr>
              <a:t>部署和管理的模型数量</a:t>
            </a:r>
            <a:endParaRPr lang="en-US" sz="1800" dirty="0">
              <a:solidFill>
                <a:schemeClr val="bg1"/>
              </a:solidFill>
              <a:latin typeface="思源黑体 CN Regular" panose="020B0500000000000000" pitchFamily="34" charset="-122"/>
              <a:ea typeface="思源黑体 CN Regular" panose="020B0500000000000000" pitchFamily="34" charset="-122"/>
              <a:cs typeface="+mn-ea"/>
              <a:sym typeface="+mn-lt"/>
            </a:endParaRPr>
          </a:p>
        </p:txBody>
      </p:sp>
      <p:sp>
        <p:nvSpPr>
          <p:cNvPr id="30" name="TextBox 24">
            <a:extLst>
              <a:ext uri="{FF2B5EF4-FFF2-40B4-BE49-F238E27FC236}">
                <a16:creationId xmlns:a16="http://schemas.microsoft.com/office/drawing/2014/main" id="{9F9C0556-8245-48A0-9A38-4F1B6F5DF578}"/>
              </a:ext>
            </a:extLst>
          </p:cNvPr>
          <p:cNvSpPr txBox="1"/>
          <p:nvPr/>
        </p:nvSpPr>
        <p:spPr>
          <a:xfrm>
            <a:off x="4922443" y="1810477"/>
            <a:ext cx="1188068" cy="670633"/>
          </a:xfrm>
          <a:prstGeom prst="rect">
            <a:avLst/>
          </a:prstGeom>
          <a:noFill/>
        </p:spPr>
        <p:txBody>
          <a:bodyPr wrap="square" rtlCol="0">
            <a:spAutoFit/>
          </a:bodyPr>
          <a:lstStyle/>
          <a:p>
            <a:pPr defTabSz="914400">
              <a:lnSpc>
                <a:spcPct val="150000"/>
              </a:lnSpc>
            </a:pPr>
            <a:r>
              <a:rPr lang="zh-CN" altLang="en-US" sz="2800" b="1" dirty="0">
                <a:solidFill>
                  <a:srgbClr val="FFFFFF"/>
                </a:solidFill>
                <a:latin typeface="思源黑体 CN Bold" panose="020B0800000000000000" pitchFamily="34" charset="-122"/>
                <a:ea typeface="思源黑体 CN Bold" panose="020B0800000000000000" pitchFamily="34" charset="-122"/>
                <a:cs typeface="+mn-ea"/>
                <a:sym typeface="+mn-lt"/>
              </a:rPr>
              <a:t>性能</a:t>
            </a:r>
          </a:p>
        </p:txBody>
      </p:sp>
      <p:sp>
        <p:nvSpPr>
          <p:cNvPr id="31" name="TextBox 56">
            <a:extLst>
              <a:ext uri="{FF2B5EF4-FFF2-40B4-BE49-F238E27FC236}">
                <a16:creationId xmlns:a16="http://schemas.microsoft.com/office/drawing/2014/main" id="{DE6C5580-71C0-4756-9765-5FA8D20D6929}"/>
              </a:ext>
            </a:extLst>
          </p:cNvPr>
          <p:cNvSpPr txBox="1"/>
          <p:nvPr/>
        </p:nvSpPr>
        <p:spPr>
          <a:xfrm>
            <a:off x="5055106" y="2906802"/>
            <a:ext cx="1078793" cy="2126672"/>
          </a:xfrm>
          <a:prstGeom prst="rect">
            <a:avLst/>
          </a:prstGeom>
          <a:noFill/>
        </p:spPr>
        <p:txBody>
          <a:bodyPr wrap="square" lIns="0" r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800" dirty="0" err="1">
                <a:solidFill>
                  <a:schemeClr val="bg1"/>
                </a:solidFill>
                <a:latin typeface="思源黑体 CN Regular" panose="020B0500000000000000" pitchFamily="34" charset="-122"/>
                <a:ea typeface="思源黑体 CN Regular" panose="020B0500000000000000" pitchFamily="34" charset="-122"/>
                <a:cs typeface="+mn-ea"/>
                <a:sym typeface="+mn-lt"/>
              </a:rPr>
              <a:t>模型编译</a:t>
            </a:r>
            <a:r>
              <a:rPr lang="en-US" sz="1800" dirty="0">
                <a:solidFill>
                  <a:schemeClr val="bg1"/>
                </a:solidFill>
                <a:latin typeface="思源黑体 CN Regular" panose="020B0500000000000000" pitchFamily="34" charset="-122"/>
                <a:ea typeface="思源黑体 CN Regular" panose="020B0500000000000000" pitchFamily="34" charset="-122"/>
                <a:cs typeface="+mn-ea"/>
                <a:sym typeface="+mn-lt"/>
              </a:rPr>
              <a:t>        </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800" dirty="0" err="1">
                <a:solidFill>
                  <a:schemeClr val="bg1"/>
                </a:solidFill>
                <a:latin typeface="思源黑体 CN Regular" panose="020B0500000000000000" pitchFamily="34" charset="-122"/>
                <a:ea typeface="思源黑体 CN Regular" panose="020B0500000000000000" pitchFamily="34" charset="-122"/>
                <a:cs typeface="+mn-ea"/>
                <a:sym typeface="+mn-lt"/>
              </a:rPr>
              <a:t>模型压缩</a:t>
            </a:r>
            <a:endParaRPr lang="en-US" sz="1800" dirty="0">
              <a:solidFill>
                <a:schemeClr val="bg1"/>
              </a:solidFill>
              <a:latin typeface="思源黑体 CN Regular" panose="020B0500000000000000" pitchFamily="34" charset="-122"/>
              <a:ea typeface="思源黑体 CN Regular" panose="020B0500000000000000" pitchFamily="34" charset="-122"/>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800" dirty="0" err="1">
                <a:solidFill>
                  <a:schemeClr val="bg1"/>
                </a:solidFill>
                <a:latin typeface="思源黑体 CN Regular" panose="020B0500000000000000" pitchFamily="34" charset="-122"/>
                <a:ea typeface="思源黑体 CN Regular" panose="020B0500000000000000" pitchFamily="34" charset="-122"/>
                <a:cs typeface="+mn-ea"/>
                <a:sym typeface="+mn-lt"/>
              </a:rPr>
              <a:t>延迟</a:t>
            </a:r>
            <a:r>
              <a:rPr lang="en-US" sz="1800" dirty="0">
                <a:solidFill>
                  <a:schemeClr val="bg1"/>
                </a:solidFill>
                <a:latin typeface="思源黑体 CN Regular" panose="020B0500000000000000" pitchFamily="34" charset="-122"/>
                <a:ea typeface="思源黑体 CN Regular" panose="020B0500000000000000" pitchFamily="34" charset="-122"/>
                <a:cs typeface="+mn-ea"/>
                <a:sym typeface="+mn-lt"/>
              </a:rPr>
              <a:t>        </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800" dirty="0" err="1">
                <a:solidFill>
                  <a:schemeClr val="bg1"/>
                </a:solidFill>
                <a:latin typeface="思源黑体 CN Regular" panose="020B0500000000000000" pitchFamily="34" charset="-122"/>
                <a:ea typeface="思源黑体 CN Regular" panose="020B0500000000000000" pitchFamily="34" charset="-122"/>
                <a:cs typeface="+mn-ea"/>
                <a:sym typeface="+mn-lt"/>
              </a:rPr>
              <a:t>吞吐量</a:t>
            </a:r>
            <a:r>
              <a:rPr lang="en-US" sz="1800" dirty="0">
                <a:solidFill>
                  <a:schemeClr val="bg1"/>
                </a:solidFill>
                <a:latin typeface="思源黑体 CN Regular" panose="020B0500000000000000" pitchFamily="34" charset="-122"/>
                <a:ea typeface="思源黑体 CN Regular" panose="020B0500000000000000" pitchFamily="34" charset="-122"/>
                <a:cs typeface="+mn-ea"/>
                <a:sym typeface="+mn-lt"/>
              </a:rPr>
              <a:t>       </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800" dirty="0" err="1">
                <a:solidFill>
                  <a:schemeClr val="bg1"/>
                </a:solidFill>
                <a:latin typeface="思源黑体 CN Regular" panose="020B0500000000000000" pitchFamily="34" charset="-122"/>
                <a:ea typeface="思源黑体 CN Regular" panose="020B0500000000000000" pitchFamily="34" charset="-122"/>
                <a:cs typeface="+mn-ea"/>
                <a:sym typeface="+mn-lt"/>
              </a:rPr>
              <a:t>可用性</a:t>
            </a:r>
            <a:endParaRPr lang="en-US" sz="1800" dirty="0">
              <a:solidFill>
                <a:schemeClr val="bg1"/>
              </a:solidFill>
              <a:latin typeface="思源黑体 CN Regular" panose="020B0500000000000000" pitchFamily="34" charset="-122"/>
              <a:ea typeface="思源黑体 CN Regular" panose="020B0500000000000000" pitchFamily="34" charset="-122"/>
              <a:cs typeface="+mn-ea"/>
              <a:sym typeface="+mn-lt"/>
            </a:endParaRPr>
          </a:p>
        </p:txBody>
      </p:sp>
    </p:spTree>
    <p:extLst>
      <p:ext uri="{BB962C8B-B14F-4D97-AF65-F5344CB8AC3E}">
        <p14:creationId xmlns:p14="http://schemas.microsoft.com/office/powerpoint/2010/main" val="2289851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037">
            <a:extLst>
              <a:ext uri="{FF2B5EF4-FFF2-40B4-BE49-F238E27FC236}">
                <a16:creationId xmlns:a16="http://schemas.microsoft.com/office/drawing/2014/main" id="{62A9EC48-D71F-18F1-1B3E-0CD0B493D58E}"/>
              </a:ext>
            </a:extLst>
          </p:cNvPr>
          <p:cNvSpPr txBox="1"/>
          <p:nvPr/>
        </p:nvSpPr>
        <p:spPr>
          <a:xfrm>
            <a:off x="923924" y="1181939"/>
            <a:ext cx="10439401" cy="5018835"/>
          </a:xfrm>
          <a:prstGeom prst="rect">
            <a:avLst/>
          </a:prstGeom>
          <a:noFill/>
          <a:ln>
            <a:gradFill flip="none" rotWithShape="1">
              <a:gsLst>
                <a:gs pos="0">
                  <a:schemeClr val="accent1">
                    <a:lumMod val="5000"/>
                    <a:lumOff val="95000"/>
                    <a:alpha val="0"/>
                  </a:schemeClr>
                </a:gs>
                <a:gs pos="100000">
                  <a:schemeClr val="accent1">
                    <a:lumMod val="30000"/>
                    <a:lumOff val="70000"/>
                  </a:schemeClr>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dirty="0" err="1">
              <a:sym typeface="+mn-lt"/>
            </a:endParaRPr>
          </a:p>
        </p:txBody>
      </p:sp>
      <p:sp>
        <p:nvSpPr>
          <p:cNvPr id="2" name="Title 1">
            <a:extLst>
              <a:ext uri="{FF2B5EF4-FFF2-40B4-BE49-F238E27FC236}">
                <a16:creationId xmlns:a16="http://schemas.microsoft.com/office/drawing/2014/main" id="{7203A798-E5E9-4D38-B5A9-86C70AF08E28}"/>
              </a:ext>
            </a:extLst>
          </p:cNvPr>
          <p:cNvSpPr>
            <a:spLocks noGrp="1"/>
          </p:cNvSpPr>
          <p:nvPr>
            <p:ph type="title"/>
          </p:nvPr>
        </p:nvSpPr>
        <p:spPr/>
        <p:txBody>
          <a:bodyPr/>
          <a:lstStyle/>
          <a:p>
            <a:r>
              <a:rPr lang="zh-CN" altLang="en-US" sz="3200" dirty="0">
                <a:latin typeface="+mj-lt"/>
                <a:cs typeface="+mn-ea"/>
                <a:sym typeface="+mn-lt"/>
              </a:rPr>
              <a:t>大模型</a:t>
            </a:r>
            <a:r>
              <a:rPr lang="en-US" altLang="zh-CN" sz="3200" dirty="0">
                <a:latin typeface="+mj-lt"/>
                <a:cs typeface="+mn-ea"/>
                <a:sym typeface="+mn-lt"/>
              </a:rPr>
              <a:t>serving</a:t>
            </a:r>
            <a:r>
              <a:rPr lang="zh-CN" altLang="en-US" sz="3200" dirty="0">
                <a:latin typeface="+mj-lt"/>
                <a:cs typeface="+mn-ea"/>
                <a:sym typeface="+mn-lt"/>
              </a:rPr>
              <a:t>和优化</a:t>
            </a:r>
            <a:r>
              <a:rPr lang="en-US" altLang="zh-CN" sz="3200" dirty="0">
                <a:latin typeface="+mj-lt"/>
                <a:cs typeface="+mn-ea"/>
                <a:sym typeface="+mn-lt"/>
              </a:rPr>
              <a:t>pipeline</a:t>
            </a:r>
            <a:endParaRPr lang="en-US" dirty="0">
              <a:latin typeface="+mj-lt"/>
            </a:endParaRPr>
          </a:p>
        </p:txBody>
      </p:sp>
      <p:sp>
        <p:nvSpPr>
          <p:cNvPr id="5" name="TextBox 1037">
            <a:extLst>
              <a:ext uri="{FF2B5EF4-FFF2-40B4-BE49-F238E27FC236}">
                <a16:creationId xmlns:a16="http://schemas.microsoft.com/office/drawing/2014/main" id="{9A2E0B91-D312-4AB7-A405-50589CDFAD48}"/>
              </a:ext>
            </a:extLst>
          </p:cNvPr>
          <p:cNvSpPr txBox="1"/>
          <p:nvPr/>
        </p:nvSpPr>
        <p:spPr>
          <a:xfrm>
            <a:off x="923924" y="1185160"/>
            <a:ext cx="10439401" cy="432096"/>
          </a:xfrm>
          <a:prstGeom prst="rect">
            <a:avLst/>
          </a:prstGeom>
          <a:gradFill flip="none" rotWithShape="1">
            <a:gsLst>
              <a:gs pos="68000">
                <a:srgbClr val="F67449"/>
              </a:gs>
              <a:gs pos="100000">
                <a:srgbClr val="E3337B"/>
              </a:gs>
              <a:gs pos="0">
                <a:srgbClr val="FEC46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dirty="0" err="1">
              <a:sym typeface="+mn-lt"/>
            </a:endParaRPr>
          </a:p>
        </p:txBody>
      </p:sp>
      <p:sp>
        <p:nvSpPr>
          <p:cNvPr id="7" name="Rounded Rectangle 4">
            <a:extLst>
              <a:ext uri="{FF2B5EF4-FFF2-40B4-BE49-F238E27FC236}">
                <a16:creationId xmlns:a16="http://schemas.microsoft.com/office/drawing/2014/main" id="{038037FE-27B5-42D0-882E-D21C2BB6FF57}"/>
              </a:ext>
            </a:extLst>
          </p:cNvPr>
          <p:cNvSpPr/>
          <p:nvPr/>
        </p:nvSpPr>
        <p:spPr>
          <a:xfrm>
            <a:off x="3177733" y="2428669"/>
            <a:ext cx="1408118" cy="860952"/>
          </a:xfrm>
          <a:prstGeom prst="round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400"/>
            <a:r>
              <a:rPr lang="zh-CN" altLang="en-US" sz="1600" dirty="0">
                <a:solidFill>
                  <a:schemeClr val="bg1"/>
                </a:solidFill>
                <a:latin typeface="+mj-ea"/>
                <a:ea typeface="+mj-ea"/>
                <a:cs typeface="+mn-ea"/>
                <a:sym typeface="+mn-lt"/>
              </a:rPr>
              <a:t>模型下载</a:t>
            </a:r>
          </a:p>
        </p:txBody>
      </p:sp>
      <p:sp>
        <p:nvSpPr>
          <p:cNvPr id="8" name="Rounded Rectangle 6">
            <a:extLst>
              <a:ext uri="{FF2B5EF4-FFF2-40B4-BE49-F238E27FC236}">
                <a16:creationId xmlns:a16="http://schemas.microsoft.com/office/drawing/2014/main" id="{362BAF20-1D6F-41F0-A2F4-5A0F2B8304AF}"/>
              </a:ext>
            </a:extLst>
          </p:cNvPr>
          <p:cNvSpPr/>
          <p:nvPr/>
        </p:nvSpPr>
        <p:spPr>
          <a:xfrm>
            <a:off x="4416305" y="3871612"/>
            <a:ext cx="1431112" cy="742404"/>
          </a:xfrm>
          <a:prstGeom prst="round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400"/>
            <a:r>
              <a:rPr lang="en-US" sz="1600" dirty="0">
                <a:solidFill>
                  <a:schemeClr val="bg1"/>
                </a:solidFill>
                <a:latin typeface="+mj-ea"/>
                <a:ea typeface="+mj-ea"/>
                <a:cs typeface="+mn-ea"/>
                <a:sym typeface="+mn-lt"/>
              </a:rPr>
              <a:t>模型分区</a:t>
            </a:r>
          </a:p>
          <a:p>
            <a:pPr algn="ctr" defTabSz="914400"/>
            <a:r>
              <a:rPr lang="en-US" sz="1600" dirty="0">
                <a:solidFill>
                  <a:schemeClr val="bg1"/>
                </a:solidFill>
                <a:latin typeface="+mj-ea"/>
                <a:ea typeface="+mj-ea"/>
                <a:cs typeface="+mn-ea"/>
                <a:sym typeface="+mn-lt"/>
              </a:rPr>
              <a:t>（可选）</a:t>
            </a:r>
          </a:p>
        </p:txBody>
      </p:sp>
      <p:sp>
        <p:nvSpPr>
          <p:cNvPr id="9" name="Rounded Rectangle 7">
            <a:extLst>
              <a:ext uri="{FF2B5EF4-FFF2-40B4-BE49-F238E27FC236}">
                <a16:creationId xmlns:a16="http://schemas.microsoft.com/office/drawing/2014/main" id="{AC5731F0-6B74-4D5B-95C9-BD2FA0F389F6}"/>
              </a:ext>
            </a:extLst>
          </p:cNvPr>
          <p:cNvSpPr/>
          <p:nvPr/>
        </p:nvSpPr>
        <p:spPr>
          <a:xfrm>
            <a:off x="6060078" y="3871612"/>
            <a:ext cx="1396627" cy="727822"/>
          </a:xfrm>
          <a:prstGeom prst="round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400"/>
            <a:r>
              <a:rPr lang="en-US" sz="1600" dirty="0">
                <a:solidFill>
                  <a:schemeClr val="bg1"/>
                </a:solidFill>
                <a:latin typeface="+mj-ea"/>
                <a:ea typeface="+mj-ea"/>
                <a:cs typeface="+mn-ea"/>
                <a:sym typeface="+mn-lt"/>
              </a:rPr>
              <a:t>量化</a:t>
            </a:r>
          </a:p>
          <a:p>
            <a:pPr algn="ctr" defTabSz="914400"/>
            <a:r>
              <a:rPr lang="en-US" sz="1600" dirty="0">
                <a:solidFill>
                  <a:schemeClr val="bg1"/>
                </a:solidFill>
                <a:latin typeface="+mj-ea"/>
                <a:ea typeface="+mj-ea"/>
                <a:cs typeface="+mn-ea"/>
                <a:sym typeface="+mn-lt"/>
              </a:rPr>
              <a:t>（</a:t>
            </a:r>
            <a:r>
              <a:rPr lang="en-US" sz="1600" dirty="0" err="1">
                <a:solidFill>
                  <a:schemeClr val="bg1"/>
                </a:solidFill>
                <a:latin typeface="+mj-ea"/>
                <a:ea typeface="+mj-ea"/>
                <a:cs typeface="+mn-ea"/>
                <a:sym typeface="+mn-lt"/>
              </a:rPr>
              <a:t>运行时</a:t>
            </a:r>
            <a:r>
              <a:rPr lang="en-US" sz="1600" dirty="0">
                <a:solidFill>
                  <a:schemeClr val="bg1"/>
                </a:solidFill>
                <a:latin typeface="+mj-ea"/>
                <a:ea typeface="+mj-ea"/>
                <a:cs typeface="+mn-ea"/>
                <a:sym typeface="+mn-lt"/>
              </a:rPr>
              <a:t>）</a:t>
            </a:r>
          </a:p>
        </p:txBody>
      </p:sp>
      <p:sp>
        <p:nvSpPr>
          <p:cNvPr id="10" name="Rounded Rectangle 8">
            <a:extLst>
              <a:ext uri="{FF2B5EF4-FFF2-40B4-BE49-F238E27FC236}">
                <a16:creationId xmlns:a16="http://schemas.microsoft.com/office/drawing/2014/main" id="{5F5C7134-7623-4C85-95FC-E29EB338E11E}"/>
              </a:ext>
            </a:extLst>
          </p:cNvPr>
          <p:cNvSpPr/>
          <p:nvPr/>
        </p:nvSpPr>
        <p:spPr>
          <a:xfrm>
            <a:off x="7416469" y="2425022"/>
            <a:ext cx="1396626" cy="860952"/>
          </a:xfrm>
          <a:prstGeom prst="round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400"/>
            <a:r>
              <a:rPr lang="en-US" sz="1600" dirty="0">
                <a:solidFill>
                  <a:schemeClr val="bg1"/>
                </a:solidFill>
                <a:latin typeface="+mj-ea"/>
                <a:ea typeface="+mj-ea"/>
                <a:cs typeface="+mn-ea"/>
                <a:sym typeface="+mn-lt"/>
              </a:rPr>
              <a:t>多（单）GPU推理</a:t>
            </a:r>
          </a:p>
        </p:txBody>
      </p:sp>
      <p:sp>
        <p:nvSpPr>
          <p:cNvPr id="11" name="Rounded Rectangle 2">
            <a:extLst>
              <a:ext uri="{FF2B5EF4-FFF2-40B4-BE49-F238E27FC236}">
                <a16:creationId xmlns:a16="http://schemas.microsoft.com/office/drawing/2014/main" id="{45CC4D9B-3033-420F-A89E-145C2E9EF7CC}"/>
              </a:ext>
            </a:extLst>
          </p:cNvPr>
          <p:cNvSpPr/>
          <p:nvPr/>
        </p:nvSpPr>
        <p:spPr>
          <a:xfrm>
            <a:off x="1235104" y="2425022"/>
            <a:ext cx="1396627" cy="860952"/>
          </a:xfrm>
          <a:prstGeom prst="round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400"/>
            <a:r>
              <a:rPr lang="zh-CN" altLang="en-US" sz="1600" dirty="0">
                <a:solidFill>
                  <a:schemeClr val="bg1"/>
                </a:solidFill>
                <a:latin typeface="+mj-ea"/>
                <a:ea typeface="+mj-ea"/>
                <a:cs typeface="+mn-ea"/>
                <a:sym typeface="+mn-lt"/>
              </a:rPr>
              <a:t>模型优化</a:t>
            </a:r>
          </a:p>
          <a:p>
            <a:pPr algn="ctr" defTabSz="914400"/>
            <a:r>
              <a:rPr lang="en-US" sz="1600" dirty="0">
                <a:solidFill>
                  <a:schemeClr val="bg1"/>
                </a:solidFill>
                <a:latin typeface="+mj-ea"/>
                <a:ea typeface="+mj-ea"/>
                <a:cs typeface="+mn-ea"/>
                <a:sym typeface="+mn-lt"/>
              </a:rPr>
              <a:t>（</a:t>
            </a:r>
            <a:r>
              <a:rPr lang="en-US" sz="1600" dirty="0" err="1">
                <a:solidFill>
                  <a:schemeClr val="bg1"/>
                </a:solidFill>
                <a:latin typeface="+mj-ea"/>
                <a:ea typeface="+mj-ea"/>
                <a:cs typeface="+mn-ea"/>
                <a:sym typeface="+mn-lt"/>
              </a:rPr>
              <a:t>编译、量化、压缩</a:t>
            </a:r>
            <a:r>
              <a:rPr lang="en-US" sz="1600" dirty="0">
                <a:solidFill>
                  <a:schemeClr val="bg1"/>
                </a:solidFill>
                <a:latin typeface="+mj-ea"/>
                <a:ea typeface="+mj-ea"/>
                <a:cs typeface="+mn-ea"/>
                <a:sym typeface="+mn-lt"/>
              </a:rPr>
              <a:t>）</a:t>
            </a:r>
          </a:p>
        </p:txBody>
      </p:sp>
      <p:cxnSp>
        <p:nvCxnSpPr>
          <p:cNvPr id="12" name="Straight Arrow Connector 3">
            <a:extLst>
              <a:ext uri="{FF2B5EF4-FFF2-40B4-BE49-F238E27FC236}">
                <a16:creationId xmlns:a16="http://schemas.microsoft.com/office/drawing/2014/main" id="{AA356C4B-77A8-4069-8C3B-40A7023C9A89}"/>
              </a:ext>
            </a:extLst>
          </p:cNvPr>
          <p:cNvCxnSpPr>
            <a:cxnSpLocks/>
            <a:stCxn id="11" idx="3"/>
            <a:endCxn id="7" idx="1"/>
          </p:cNvCxnSpPr>
          <p:nvPr/>
        </p:nvCxnSpPr>
        <p:spPr>
          <a:xfrm>
            <a:off x="2631731" y="2855498"/>
            <a:ext cx="546002" cy="3647"/>
          </a:xfrm>
          <a:prstGeom prst="straightConnector1">
            <a:avLst/>
          </a:prstGeom>
          <a:ln w="19050" cap="rnd">
            <a:solidFill>
              <a:schemeClr val="bg1"/>
            </a:solidFill>
            <a:round/>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24">
            <a:extLst>
              <a:ext uri="{FF2B5EF4-FFF2-40B4-BE49-F238E27FC236}">
                <a16:creationId xmlns:a16="http://schemas.microsoft.com/office/drawing/2014/main" id="{3AC5D363-F346-42D9-9ABE-F98B4FBDAE17}"/>
              </a:ext>
            </a:extLst>
          </p:cNvPr>
          <p:cNvSpPr/>
          <p:nvPr/>
        </p:nvSpPr>
        <p:spPr>
          <a:xfrm>
            <a:off x="5029200" y="2426007"/>
            <a:ext cx="1943100" cy="863613"/>
          </a:xfrm>
          <a:prstGeom prst="round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400"/>
            <a:r>
              <a:rPr lang="en-US" sz="1600" dirty="0" err="1">
                <a:solidFill>
                  <a:schemeClr val="bg1"/>
                </a:solidFill>
                <a:latin typeface="+mj-ea"/>
                <a:ea typeface="+mj-ea"/>
                <a:cs typeface="+mn-ea"/>
                <a:sym typeface="+mn-lt"/>
              </a:rPr>
              <a:t>模型加载和服务</a:t>
            </a:r>
            <a:endParaRPr lang="en-US" sz="1600" dirty="0">
              <a:solidFill>
                <a:schemeClr val="bg1"/>
              </a:solidFill>
              <a:latin typeface="+mj-ea"/>
              <a:ea typeface="+mj-ea"/>
              <a:cs typeface="+mn-ea"/>
              <a:sym typeface="+mn-lt"/>
            </a:endParaRPr>
          </a:p>
          <a:p>
            <a:pPr algn="ctr" defTabSz="914400"/>
            <a:r>
              <a:rPr lang="en-US" sz="1600" dirty="0">
                <a:solidFill>
                  <a:schemeClr val="bg1"/>
                </a:solidFill>
                <a:latin typeface="+mj-ea"/>
                <a:ea typeface="+mj-ea"/>
                <a:cs typeface="+mn-ea"/>
                <a:sym typeface="+mn-lt"/>
              </a:rPr>
              <a:t>（</a:t>
            </a:r>
            <a:r>
              <a:rPr lang="en-US" sz="1600" dirty="0" err="1">
                <a:solidFill>
                  <a:schemeClr val="bg1"/>
                </a:solidFill>
                <a:latin typeface="+mj-ea"/>
                <a:ea typeface="+mj-ea"/>
                <a:cs typeface="+mn-ea"/>
                <a:sym typeface="+mn-lt"/>
              </a:rPr>
              <a:t>编排、</a:t>
            </a:r>
            <a:r>
              <a:rPr lang="en-US" altLang="zh-CN" sz="1600" dirty="0" err="1">
                <a:solidFill>
                  <a:schemeClr val="bg1"/>
                </a:solidFill>
                <a:latin typeface="+mj-ea"/>
                <a:ea typeface="+mj-ea"/>
                <a:cs typeface="+mn-ea"/>
                <a:sym typeface="+mn-lt"/>
              </a:rPr>
              <a:t>serving</a:t>
            </a:r>
            <a:r>
              <a:rPr lang="en-US" sz="1600" dirty="0" err="1">
                <a:solidFill>
                  <a:schemeClr val="bg1"/>
                </a:solidFill>
                <a:latin typeface="+mj-ea"/>
                <a:ea typeface="+mj-ea"/>
                <a:cs typeface="+mn-ea"/>
                <a:sym typeface="+mn-lt"/>
              </a:rPr>
              <a:t>、</a:t>
            </a:r>
            <a:r>
              <a:rPr lang="en-US" altLang="zh-CN" sz="1600" dirty="0" err="1">
                <a:solidFill>
                  <a:schemeClr val="bg1"/>
                </a:solidFill>
                <a:latin typeface="+mj-ea"/>
                <a:ea typeface="+mj-ea"/>
                <a:cs typeface="+mn-ea"/>
                <a:sym typeface="+mn-lt"/>
              </a:rPr>
              <a:t>batching</a:t>
            </a:r>
            <a:r>
              <a:rPr lang="en-US" sz="1600" dirty="0">
                <a:solidFill>
                  <a:schemeClr val="bg1"/>
                </a:solidFill>
                <a:latin typeface="+mj-ea"/>
                <a:ea typeface="+mj-ea"/>
                <a:cs typeface="+mn-ea"/>
                <a:sym typeface="+mn-lt"/>
              </a:rPr>
              <a:t>）</a:t>
            </a:r>
          </a:p>
        </p:txBody>
      </p:sp>
      <p:cxnSp>
        <p:nvCxnSpPr>
          <p:cNvPr id="14" name="Straight Arrow Connector 28">
            <a:extLst>
              <a:ext uri="{FF2B5EF4-FFF2-40B4-BE49-F238E27FC236}">
                <a16:creationId xmlns:a16="http://schemas.microsoft.com/office/drawing/2014/main" id="{D215C09E-E69B-44CD-8D4C-E29B58A765C7}"/>
              </a:ext>
            </a:extLst>
          </p:cNvPr>
          <p:cNvCxnSpPr>
            <a:cxnSpLocks/>
            <a:stCxn id="13" idx="2"/>
            <a:endCxn id="8" idx="0"/>
          </p:cNvCxnSpPr>
          <p:nvPr/>
        </p:nvCxnSpPr>
        <p:spPr>
          <a:xfrm flipH="1">
            <a:off x="5131861" y="3289620"/>
            <a:ext cx="868889" cy="581992"/>
          </a:xfrm>
          <a:prstGeom prst="straightConnector1">
            <a:avLst/>
          </a:prstGeom>
          <a:ln w="19050" cap="rnd">
            <a:solidFill>
              <a:schemeClr val="bg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30">
            <a:extLst>
              <a:ext uri="{FF2B5EF4-FFF2-40B4-BE49-F238E27FC236}">
                <a16:creationId xmlns:a16="http://schemas.microsoft.com/office/drawing/2014/main" id="{65918F98-FD3B-4197-9EE1-C1462A3DBC5F}"/>
              </a:ext>
            </a:extLst>
          </p:cNvPr>
          <p:cNvCxnSpPr>
            <a:cxnSpLocks/>
            <a:stCxn id="13" idx="2"/>
            <a:endCxn id="9" idx="0"/>
          </p:cNvCxnSpPr>
          <p:nvPr/>
        </p:nvCxnSpPr>
        <p:spPr>
          <a:xfrm>
            <a:off x="6000750" y="3289620"/>
            <a:ext cx="757642" cy="581992"/>
          </a:xfrm>
          <a:prstGeom prst="straightConnector1">
            <a:avLst/>
          </a:prstGeom>
          <a:ln w="19050" cap="rnd">
            <a:solidFill>
              <a:schemeClr val="bg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34">
            <a:extLst>
              <a:ext uri="{FF2B5EF4-FFF2-40B4-BE49-F238E27FC236}">
                <a16:creationId xmlns:a16="http://schemas.microsoft.com/office/drawing/2014/main" id="{22239AF9-D2ED-4B3F-A7E0-7A38ADFC6016}"/>
              </a:ext>
            </a:extLst>
          </p:cNvPr>
          <p:cNvCxnSpPr>
            <a:cxnSpLocks/>
            <a:stCxn id="7" idx="3"/>
            <a:endCxn id="13" idx="1"/>
          </p:cNvCxnSpPr>
          <p:nvPr/>
        </p:nvCxnSpPr>
        <p:spPr>
          <a:xfrm flipV="1">
            <a:off x="4585851" y="2857814"/>
            <a:ext cx="443349" cy="1331"/>
          </a:xfrm>
          <a:prstGeom prst="straightConnector1">
            <a:avLst/>
          </a:prstGeom>
          <a:ln w="19050" cap="rnd">
            <a:solidFill>
              <a:schemeClr val="bg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36">
            <a:extLst>
              <a:ext uri="{FF2B5EF4-FFF2-40B4-BE49-F238E27FC236}">
                <a16:creationId xmlns:a16="http://schemas.microsoft.com/office/drawing/2014/main" id="{ACA64F04-0749-4E5C-ADD5-13BD001C5678}"/>
              </a:ext>
            </a:extLst>
          </p:cNvPr>
          <p:cNvCxnSpPr>
            <a:cxnSpLocks/>
            <a:stCxn id="13" idx="3"/>
            <a:endCxn id="10" idx="1"/>
          </p:cNvCxnSpPr>
          <p:nvPr/>
        </p:nvCxnSpPr>
        <p:spPr>
          <a:xfrm flipV="1">
            <a:off x="6972300" y="2855498"/>
            <a:ext cx="444169" cy="2316"/>
          </a:xfrm>
          <a:prstGeom prst="straightConnector1">
            <a:avLst/>
          </a:prstGeom>
          <a:ln w="19050" cap="rnd">
            <a:solidFill>
              <a:schemeClr val="bg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40">
            <a:extLst>
              <a:ext uri="{FF2B5EF4-FFF2-40B4-BE49-F238E27FC236}">
                <a16:creationId xmlns:a16="http://schemas.microsoft.com/office/drawing/2014/main" id="{36A7A7FF-2A30-4DBD-B1E7-543E62861F9C}"/>
              </a:ext>
            </a:extLst>
          </p:cNvPr>
          <p:cNvCxnSpPr>
            <a:cxnSpLocks/>
            <a:stCxn id="10" idx="3"/>
            <a:endCxn id="19" idx="1"/>
          </p:cNvCxnSpPr>
          <p:nvPr/>
        </p:nvCxnSpPr>
        <p:spPr>
          <a:xfrm flipV="1">
            <a:off x="8813095" y="2855497"/>
            <a:ext cx="755792" cy="1"/>
          </a:xfrm>
          <a:prstGeom prst="straightConnector1">
            <a:avLst/>
          </a:prstGeom>
          <a:ln w="19050" cap="rnd">
            <a:solidFill>
              <a:schemeClr val="bg1"/>
            </a:solidFill>
            <a:round/>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41">
            <a:extLst>
              <a:ext uri="{FF2B5EF4-FFF2-40B4-BE49-F238E27FC236}">
                <a16:creationId xmlns:a16="http://schemas.microsoft.com/office/drawing/2014/main" id="{4CD7AC72-9DE7-4B1B-8E07-70655941AEEE}"/>
              </a:ext>
            </a:extLst>
          </p:cNvPr>
          <p:cNvSpPr/>
          <p:nvPr/>
        </p:nvSpPr>
        <p:spPr>
          <a:xfrm>
            <a:off x="9568887" y="2425021"/>
            <a:ext cx="1396626" cy="860952"/>
          </a:xfrm>
          <a:prstGeom prst="round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400"/>
            <a:r>
              <a:rPr lang="zh-CN" altLang="en-US" sz="1600" dirty="0">
                <a:solidFill>
                  <a:schemeClr val="bg1"/>
                </a:solidFill>
                <a:latin typeface="+mj-ea"/>
                <a:ea typeface="+mj-ea"/>
                <a:cs typeface="+mn-ea"/>
                <a:sym typeface="+mn-lt"/>
              </a:rPr>
              <a:t>提示工程</a:t>
            </a:r>
          </a:p>
        </p:txBody>
      </p:sp>
      <p:sp>
        <p:nvSpPr>
          <p:cNvPr id="20" name="TextBox 44">
            <a:extLst>
              <a:ext uri="{FF2B5EF4-FFF2-40B4-BE49-F238E27FC236}">
                <a16:creationId xmlns:a16="http://schemas.microsoft.com/office/drawing/2014/main" id="{731DDBC0-34C9-4C6A-AB8E-614050E9F418}"/>
              </a:ext>
            </a:extLst>
          </p:cNvPr>
          <p:cNvSpPr txBox="1"/>
          <p:nvPr/>
        </p:nvSpPr>
        <p:spPr>
          <a:xfrm>
            <a:off x="5457887" y="1181939"/>
            <a:ext cx="2288306" cy="400110"/>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mj-ea"/>
                <a:ea typeface="+mj-ea"/>
                <a:cs typeface="+mn-ea"/>
                <a:sym typeface="+mn-lt"/>
              </a:rPr>
              <a:t>模型托管</a:t>
            </a:r>
          </a:p>
        </p:txBody>
      </p:sp>
      <p:cxnSp>
        <p:nvCxnSpPr>
          <p:cNvPr id="21" name="Straight Arrow Connector 45">
            <a:extLst>
              <a:ext uri="{FF2B5EF4-FFF2-40B4-BE49-F238E27FC236}">
                <a16:creationId xmlns:a16="http://schemas.microsoft.com/office/drawing/2014/main" id="{A5896222-DA5D-4E1C-A786-52A4BDFE51BC}"/>
              </a:ext>
            </a:extLst>
          </p:cNvPr>
          <p:cNvCxnSpPr/>
          <p:nvPr/>
        </p:nvCxnSpPr>
        <p:spPr>
          <a:xfrm>
            <a:off x="1377358" y="2202688"/>
            <a:ext cx="1112117" cy="0"/>
          </a:xfrm>
          <a:prstGeom prst="straightConnector1">
            <a:avLst/>
          </a:prstGeom>
          <a:ln w="19050" cap="rnd">
            <a:solidFill>
              <a:schemeClr val="bg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47">
            <a:extLst>
              <a:ext uri="{FF2B5EF4-FFF2-40B4-BE49-F238E27FC236}">
                <a16:creationId xmlns:a16="http://schemas.microsoft.com/office/drawing/2014/main" id="{EF39561B-EB93-48E4-AA1A-553489CA06B6}"/>
              </a:ext>
            </a:extLst>
          </p:cNvPr>
          <p:cNvCxnSpPr/>
          <p:nvPr/>
        </p:nvCxnSpPr>
        <p:spPr>
          <a:xfrm>
            <a:off x="9711141" y="2253631"/>
            <a:ext cx="1112117" cy="0"/>
          </a:xfrm>
          <a:prstGeom prst="straightConnector1">
            <a:avLst/>
          </a:prstGeom>
          <a:ln w="19050" cap="rnd">
            <a:solidFill>
              <a:schemeClr val="bg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48">
            <a:extLst>
              <a:ext uri="{FF2B5EF4-FFF2-40B4-BE49-F238E27FC236}">
                <a16:creationId xmlns:a16="http://schemas.microsoft.com/office/drawing/2014/main" id="{2C519567-103D-45B9-9306-B66D01481DA3}"/>
              </a:ext>
            </a:extLst>
          </p:cNvPr>
          <p:cNvSpPr txBox="1"/>
          <p:nvPr/>
        </p:nvSpPr>
        <p:spPr>
          <a:xfrm>
            <a:off x="1235104" y="1862240"/>
            <a:ext cx="1489648"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mj-ea"/>
                <a:ea typeface="+mj-ea"/>
                <a:cs typeface="+mn-ea"/>
                <a:sym typeface="+mn-lt"/>
              </a:rPr>
              <a:t>训练中或训练后</a:t>
            </a:r>
          </a:p>
        </p:txBody>
      </p:sp>
      <p:sp>
        <p:nvSpPr>
          <p:cNvPr id="24" name="TextBox 49">
            <a:extLst>
              <a:ext uri="{FF2B5EF4-FFF2-40B4-BE49-F238E27FC236}">
                <a16:creationId xmlns:a16="http://schemas.microsoft.com/office/drawing/2014/main" id="{648483DF-796C-4EDC-90E0-5F873FF3A8B2}"/>
              </a:ext>
            </a:extLst>
          </p:cNvPr>
          <p:cNvSpPr txBox="1"/>
          <p:nvPr/>
        </p:nvSpPr>
        <p:spPr>
          <a:xfrm>
            <a:off x="9522912" y="1832494"/>
            <a:ext cx="1433984" cy="368300"/>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FFFF"/>
                </a:solidFill>
                <a:effectLst/>
                <a:uLnTx/>
                <a:uFillTx/>
                <a:latin typeface="+mj-ea"/>
                <a:ea typeface="+mj-ea"/>
                <a:cs typeface="+mn-ea"/>
                <a:sym typeface="+mn-lt"/>
              </a:rPr>
              <a:t>部署模型后</a:t>
            </a:r>
          </a:p>
        </p:txBody>
      </p:sp>
      <p:pic>
        <p:nvPicPr>
          <p:cNvPr id="25" name="Picture 2" descr="DeepSpeed - Wikipedia">
            <a:extLst>
              <a:ext uri="{FF2B5EF4-FFF2-40B4-BE49-F238E27FC236}">
                <a16:creationId xmlns:a16="http://schemas.microsoft.com/office/drawing/2014/main" id="{07778426-602E-4330-9E22-6C9B62676635}"/>
              </a:ext>
            </a:extLst>
          </p:cNvPr>
          <p:cNvPicPr>
            <a:picLocks noChangeAspect="1" noChangeArrowheads="1"/>
          </p:cNvPicPr>
          <p:nvPr/>
        </p:nvPicPr>
        <p:blipFill>
          <a:blip r:embed="rId2" cstate="print"/>
          <a:srcRect/>
          <a:stretch>
            <a:fillRect/>
          </a:stretch>
        </p:blipFill>
        <p:spPr bwMode="auto">
          <a:xfrm>
            <a:off x="4892700" y="4948679"/>
            <a:ext cx="1121284" cy="383357"/>
          </a:xfrm>
          <a:prstGeom prst="rect">
            <a:avLst/>
          </a:prstGeom>
          <a:noFill/>
        </p:spPr>
      </p:pic>
      <p:pic>
        <p:nvPicPr>
          <p:cNvPr id="26" name="Picture 11">
            <a:extLst>
              <a:ext uri="{FF2B5EF4-FFF2-40B4-BE49-F238E27FC236}">
                <a16:creationId xmlns:a16="http://schemas.microsoft.com/office/drawing/2014/main" id="{898AF42B-DD85-4098-9B01-F1839513B9BE}"/>
              </a:ext>
            </a:extLst>
          </p:cNvPr>
          <p:cNvPicPr>
            <a:picLocks noChangeAspect="1"/>
          </p:cNvPicPr>
          <p:nvPr/>
        </p:nvPicPr>
        <p:blipFill>
          <a:blip r:embed="rId3"/>
          <a:stretch>
            <a:fillRect/>
          </a:stretch>
        </p:blipFill>
        <p:spPr>
          <a:xfrm>
            <a:off x="4951728" y="5510890"/>
            <a:ext cx="1108350" cy="330341"/>
          </a:xfrm>
          <a:prstGeom prst="rect">
            <a:avLst/>
          </a:prstGeom>
        </p:spPr>
      </p:pic>
      <p:sp>
        <p:nvSpPr>
          <p:cNvPr id="27" name="Right Bracket 38">
            <a:extLst>
              <a:ext uri="{FF2B5EF4-FFF2-40B4-BE49-F238E27FC236}">
                <a16:creationId xmlns:a16="http://schemas.microsoft.com/office/drawing/2014/main" id="{E2581092-5845-4A6D-A364-EF362DE213EF}"/>
              </a:ext>
            </a:extLst>
          </p:cNvPr>
          <p:cNvSpPr/>
          <p:nvPr/>
        </p:nvSpPr>
        <p:spPr>
          <a:xfrm rot="16200000" flipH="1">
            <a:off x="5911674" y="3289230"/>
            <a:ext cx="49662" cy="3040401"/>
          </a:xfrm>
          <a:prstGeom prst="rightBracket">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rial" panose="020B0604020202020204"/>
              <a:ea typeface="+mn-ea"/>
              <a:cs typeface="+mn-cs"/>
              <a:sym typeface="+mn-lt"/>
            </a:endParaRPr>
          </a:p>
        </p:txBody>
      </p:sp>
      <p:pic>
        <p:nvPicPr>
          <p:cNvPr id="28" name="Picture 2" descr="NVIDIA H100 GPU Performance Shatters Machine Learning Benchmarks For Model  Training">
            <a:extLst>
              <a:ext uri="{FF2B5EF4-FFF2-40B4-BE49-F238E27FC236}">
                <a16:creationId xmlns:a16="http://schemas.microsoft.com/office/drawing/2014/main" id="{63428FF2-93A3-4959-B062-6A09D28CA77A}"/>
              </a:ext>
            </a:extLst>
          </p:cNvPr>
          <p:cNvPicPr>
            <a:picLocks noChangeAspect="1" noChangeArrowheads="1"/>
          </p:cNvPicPr>
          <p:nvPr/>
        </p:nvPicPr>
        <p:blipFill>
          <a:blip r:embed="rId4" cstate="print"/>
          <a:srcRect/>
          <a:stretch>
            <a:fillRect/>
          </a:stretch>
        </p:blipFill>
        <p:spPr bwMode="auto">
          <a:xfrm>
            <a:off x="6308345" y="4917293"/>
            <a:ext cx="808832" cy="402632"/>
          </a:xfrm>
          <a:prstGeom prst="rect">
            <a:avLst/>
          </a:prstGeom>
          <a:noFill/>
        </p:spPr>
      </p:pic>
      <p:sp>
        <p:nvSpPr>
          <p:cNvPr id="29" name="TextBox 61">
            <a:extLst>
              <a:ext uri="{FF2B5EF4-FFF2-40B4-BE49-F238E27FC236}">
                <a16:creationId xmlns:a16="http://schemas.microsoft.com/office/drawing/2014/main" id="{8E58E271-B2A4-4687-9F3F-0A17797A481C}"/>
              </a:ext>
            </a:extLst>
          </p:cNvPr>
          <p:cNvSpPr txBox="1"/>
          <p:nvPr/>
        </p:nvSpPr>
        <p:spPr>
          <a:xfrm>
            <a:off x="6095999" y="5361709"/>
            <a:ext cx="1360705" cy="276999"/>
          </a:xfrm>
          <a:prstGeom prst="rect">
            <a:avLst/>
          </a:prstGeom>
          <a:noFill/>
        </p:spPr>
        <p:txBody>
          <a:bodyPr wrap="square" lIns="0" rIns="0"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srgbClr val="FFFFFF"/>
                </a:solidFill>
                <a:effectLst/>
                <a:uLnTx/>
                <a:uFillTx/>
                <a:latin typeface="+mj-lt"/>
                <a:ea typeface="黑体" panose="02010609060101010101" pitchFamily="49" charset="-122"/>
                <a:cs typeface="+mn-ea"/>
                <a:sym typeface="+mn-lt"/>
              </a:rPr>
              <a:t>FasterTransformer</a:t>
            </a:r>
            <a:endParaRPr kumimoji="0" lang="zh-CN" altLang="en-US" sz="800" b="0" i="0" u="none" strike="noStrike" kern="1200" cap="none" spc="0" normalizeH="0" baseline="0" noProof="0" dirty="0">
              <a:ln>
                <a:noFill/>
              </a:ln>
              <a:solidFill>
                <a:srgbClr val="FFFFFF"/>
              </a:solidFill>
              <a:effectLst/>
              <a:uLnTx/>
              <a:uFillTx/>
              <a:latin typeface="+mj-lt"/>
              <a:ea typeface="黑体" panose="02010609060101010101" pitchFamily="49" charset="-122"/>
              <a:cs typeface="+mn-ea"/>
              <a:sym typeface="+mn-lt"/>
            </a:endParaRPr>
          </a:p>
        </p:txBody>
      </p:sp>
      <p:pic>
        <p:nvPicPr>
          <p:cNvPr id="30" name="Graphic 8">
            <a:extLst>
              <a:ext uri="{FF2B5EF4-FFF2-40B4-BE49-F238E27FC236}">
                <a16:creationId xmlns:a16="http://schemas.microsoft.com/office/drawing/2014/main" id="{E23E257F-3BF1-4FF2-B18A-52DC3EC6A13C}"/>
              </a:ext>
            </a:extLst>
          </p:cNvPr>
          <p:cNvPicPr>
            <a:picLocks noChangeAspect="1" noChangeArrowheads="1"/>
          </p:cNvPicPr>
          <p:nvPr/>
        </p:nvPicPr>
        <p:blipFill>
          <a:blip r:embed="rId5" cstate="print"/>
          <a:srcRect/>
          <a:stretch>
            <a:fillRect/>
          </a:stretch>
        </p:blipFill>
        <p:spPr bwMode="auto">
          <a:xfrm>
            <a:off x="3635632" y="3609936"/>
            <a:ext cx="410389" cy="406009"/>
          </a:xfrm>
          <a:prstGeom prst="rect">
            <a:avLst/>
          </a:prstGeom>
          <a:noFill/>
          <a:ln>
            <a:noFill/>
          </a:ln>
        </p:spPr>
      </p:pic>
      <p:pic>
        <p:nvPicPr>
          <p:cNvPr id="31" name="Picture 14" descr="Hugging Face Emoji">
            <a:extLst>
              <a:ext uri="{FF2B5EF4-FFF2-40B4-BE49-F238E27FC236}">
                <a16:creationId xmlns:a16="http://schemas.microsoft.com/office/drawing/2014/main" id="{BCAB6141-43CD-40FA-8A0F-8125272AEC38}"/>
              </a:ext>
            </a:extLst>
          </p:cNvPr>
          <p:cNvPicPr>
            <a:picLocks noChangeAspect="1" noChangeArrowheads="1"/>
          </p:cNvPicPr>
          <p:nvPr/>
        </p:nvPicPr>
        <p:blipFill>
          <a:blip r:embed="rId6" cstate="print"/>
          <a:srcRect/>
          <a:stretch>
            <a:fillRect/>
          </a:stretch>
        </p:blipFill>
        <p:spPr bwMode="auto">
          <a:xfrm>
            <a:off x="3530356" y="4413322"/>
            <a:ext cx="541793" cy="536010"/>
          </a:xfrm>
          <a:prstGeom prst="rect">
            <a:avLst/>
          </a:prstGeom>
          <a:noFill/>
        </p:spPr>
      </p:pic>
      <p:sp>
        <p:nvSpPr>
          <p:cNvPr id="32" name="TextBox 1024">
            <a:extLst>
              <a:ext uri="{FF2B5EF4-FFF2-40B4-BE49-F238E27FC236}">
                <a16:creationId xmlns:a16="http://schemas.microsoft.com/office/drawing/2014/main" id="{F88C214D-1CA4-4C67-99A5-E0FA134212F2}"/>
              </a:ext>
            </a:extLst>
          </p:cNvPr>
          <p:cNvSpPr txBox="1"/>
          <p:nvPr/>
        </p:nvSpPr>
        <p:spPr>
          <a:xfrm>
            <a:off x="3484650" y="3997821"/>
            <a:ext cx="931654" cy="276999"/>
          </a:xfrm>
          <a:prstGeom prst="rect">
            <a:avLst/>
          </a:prstGeom>
          <a:noFill/>
        </p:spPr>
        <p:txBody>
          <a:bodyPr wrap="square" lIns="0" rIns="0" rtlCol="0">
            <a:sp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j-lt"/>
                <a:ea typeface="+mn-ea"/>
                <a:cs typeface="+mn-cs"/>
                <a:sym typeface="+mn-lt"/>
              </a:rPr>
              <a:t>Amazon S3</a:t>
            </a:r>
          </a:p>
        </p:txBody>
      </p:sp>
      <p:sp>
        <p:nvSpPr>
          <p:cNvPr id="33" name="TextBox 1026">
            <a:extLst>
              <a:ext uri="{FF2B5EF4-FFF2-40B4-BE49-F238E27FC236}">
                <a16:creationId xmlns:a16="http://schemas.microsoft.com/office/drawing/2014/main" id="{24163047-5017-44A1-BADD-CA370DA3B669}"/>
              </a:ext>
            </a:extLst>
          </p:cNvPr>
          <p:cNvSpPr txBox="1"/>
          <p:nvPr/>
        </p:nvSpPr>
        <p:spPr>
          <a:xfrm>
            <a:off x="3460060" y="4949332"/>
            <a:ext cx="761534" cy="338554"/>
          </a:xfrm>
          <a:prstGeom prst="rect">
            <a:avLst/>
          </a:prstGeom>
          <a:noFill/>
        </p:spPr>
        <p:txBody>
          <a:bodyPr wrap="square" lIns="0" rIns="0"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mj-lt"/>
                <a:ea typeface="+mn-ea"/>
                <a:cs typeface="+mn-cs"/>
                <a:sym typeface="+mn-lt"/>
              </a:rPr>
              <a:t>Hugging Face Hub</a:t>
            </a:r>
          </a:p>
        </p:txBody>
      </p:sp>
      <p:grpSp>
        <p:nvGrpSpPr>
          <p:cNvPr id="34" name="Group 1031">
            <a:extLst>
              <a:ext uri="{FF2B5EF4-FFF2-40B4-BE49-F238E27FC236}">
                <a16:creationId xmlns:a16="http://schemas.microsoft.com/office/drawing/2014/main" id="{E19962E6-63D2-4A4B-973D-41C3423BC155}"/>
              </a:ext>
            </a:extLst>
          </p:cNvPr>
          <p:cNvGrpSpPr/>
          <p:nvPr/>
        </p:nvGrpSpPr>
        <p:grpSpPr>
          <a:xfrm>
            <a:off x="1238335" y="4893685"/>
            <a:ext cx="1945172" cy="852479"/>
            <a:chOff x="2305880" y="848832"/>
            <a:chExt cx="1945172" cy="852479"/>
          </a:xfrm>
        </p:grpSpPr>
        <p:pic>
          <p:nvPicPr>
            <p:cNvPr id="35" name="Graphic 22">
              <a:extLst>
                <a:ext uri="{FF2B5EF4-FFF2-40B4-BE49-F238E27FC236}">
                  <a16:creationId xmlns:a16="http://schemas.microsoft.com/office/drawing/2014/main" id="{D686EE1F-FD51-40F1-8B40-35C38FE4BDFC}"/>
                </a:ext>
              </a:extLst>
            </p:cNvPr>
            <p:cNvPicPr>
              <a:picLocks noChangeAspect="1" noChangeArrowheads="1"/>
            </p:cNvPicPr>
            <p:nvPr/>
          </p:nvPicPr>
          <p:blipFill>
            <a:blip r:embed="rId7" cstate="print"/>
            <a:srcRect/>
            <a:stretch>
              <a:fillRect/>
            </a:stretch>
          </p:blipFill>
          <p:spPr bwMode="auto">
            <a:xfrm>
              <a:off x="2966821" y="848832"/>
              <a:ext cx="556596" cy="556596"/>
            </a:xfrm>
            <a:prstGeom prst="rect">
              <a:avLst/>
            </a:prstGeom>
            <a:noFill/>
            <a:ln>
              <a:noFill/>
            </a:ln>
          </p:spPr>
        </p:pic>
        <p:sp>
          <p:nvSpPr>
            <p:cNvPr id="36" name="SAGEMAKER STUDIO IDE">
              <a:extLst>
                <a:ext uri="{FF2B5EF4-FFF2-40B4-BE49-F238E27FC236}">
                  <a16:creationId xmlns:a16="http://schemas.microsoft.com/office/drawing/2014/main" id="{90B6816A-DA07-4F36-800F-A0F83C9D24E6}"/>
                </a:ext>
              </a:extLst>
            </p:cNvPr>
            <p:cNvSpPr txBox="1"/>
            <p:nvPr/>
          </p:nvSpPr>
          <p:spPr>
            <a:xfrm>
              <a:off x="2305880" y="1462790"/>
              <a:ext cx="1945172" cy="238521"/>
            </a:xfrm>
            <a:prstGeom prst="rect">
              <a:avLst/>
            </a:prstGeom>
            <a:noFill/>
            <a:ln w="12700">
              <a:miter lim="400000"/>
            </a:ln>
          </p:spPr>
          <p:txBody>
            <a:bodyPr wrap="square" lIns="11427" tIns="11427" rIns="11427" bIns="11427">
              <a:spAutoFit/>
            </a:bodyPr>
            <a:lstStyle>
              <a:lvl1pPr algn="ctr" defTabSz="2167890">
                <a:defRPr sz="4400" spc="1275">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sym typeface="Amazon Ember Display" panose="020F0603020204020204" pitchFamily="34" charset="0"/>
                </a:defRPr>
              </a:lvl1pPr>
            </a:lstStyle>
            <a:p>
              <a:pPr marL="0" marR="0" lvl="0" indent="0" algn="ctr" defTabSz="609600" rtl="0" eaLnBrk="1" fontAlgn="auto" latinLnBrk="0" hangingPunct="1">
                <a:lnSpc>
                  <a:spcPct val="100000"/>
                </a:lnSpc>
                <a:spcBef>
                  <a:spcPts val="595"/>
                </a:spcBef>
                <a:spcAft>
                  <a:spcPts val="0"/>
                </a:spcAft>
                <a:buClrTx/>
                <a:buSzTx/>
                <a:buFontTx/>
                <a:buNone/>
                <a:tabLst/>
                <a:defRPr sz="540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sym typeface="Amazon Ember Display" panose="020F0603020204020204" pitchFamily="34" charset="0"/>
                </a:defRPr>
              </a:pPr>
              <a:r>
                <a:rPr kumimoji="0" lang="en-US" sz="1400" b="1" i="0" u="none" strike="noStrike" kern="1200" cap="none" spc="0" normalizeH="0" baseline="0" noProof="0" dirty="0">
                  <a:ln>
                    <a:noFill/>
                  </a:ln>
                  <a:solidFill>
                    <a:srgbClr val="FFFFFF"/>
                  </a:solidFill>
                  <a:effectLst/>
                  <a:uLnTx/>
                  <a:uFillTx/>
                  <a:latin typeface="+mj-lt"/>
                  <a:ea typeface="+mn-ea"/>
                  <a:cs typeface="+mn-ea"/>
                  <a:sym typeface="+mn-lt"/>
                </a:rPr>
                <a:t>Amazon SageMaker</a:t>
              </a:r>
            </a:p>
          </p:txBody>
        </p:sp>
      </p:grpSp>
      <p:cxnSp>
        <p:nvCxnSpPr>
          <p:cNvPr id="38" name="Straight Arrow Connector 37">
            <a:extLst>
              <a:ext uri="{FF2B5EF4-FFF2-40B4-BE49-F238E27FC236}">
                <a16:creationId xmlns:a16="http://schemas.microsoft.com/office/drawing/2014/main" id="{4FE1168A-5E36-4889-A3B3-B4BF9186AF07}"/>
              </a:ext>
            </a:extLst>
          </p:cNvPr>
          <p:cNvCxnSpPr>
            <a:cxnSpLocks/>
          </p:cNvCxnSpPr>
          <p:nvPr/>
        </p:nvCxnSpPr>
        <p:spPr>
          <a:xfrm>
            <a:off x="3177733" y="2269580"/>
            <a:ext cx="5521205" cy="0"/>
          </a:xfrm>
          <a:prstGeom prst="straightConnector1">
            <a:avLst/>
          </a:prstGeom>
          <a:ln w="19050" cap="rnd">
            <a:solidFill>
              <a:schemeClr val="bg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9">
            <a:extLst>
              <a:ext uri="{FF2B5EF4-FFF2-40B4-BE49-F238E27FC236}">
                <a16:creationId xmlns:a16="http://schemas.microsoft.com/office/drawing/2014/main" id="{929EF448-814B-438B-9EF3-5793124AC683}"/>
              </a:ext>
            </a:extLst>
          </p:cNvPr>
          <p:cNvSpPr txBox="1"/>
          <p:nvPr/>
        </p:nvSpPr>
        <p:spPr>
          <a:xfrm>
            <a:off x="4416304" y="1823067"/>
            <a:ext cx="2866528" cy="368300"/>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FFFF"/>
                </a:solidFill>
                <a:effectLst/>
                <a:uLnTx/>
                <a:uFillTx/>
                <a:latin typeface="+mj-ea"/>
                <a:ea typeface="+mj-ea"/>
                <a:cs typeface="+mn-ea"/>
                <a:sym typeface="+mn-lt"/>
              </a:rPr>
              <a:t>模型</a:t>
            </a:r>
            <a:r>
              <a:rPr kumimoji="0" lang="en-US" altLang="zh-CN" sz="1800" b="0" i="0" u="none" strike="noStrike" kern="1200" cap="none" spc="0" normalizeH="0" baseline="0" noProof="0" dirty="0">
                <a:ln>
                  <a:noFill/>
                </a:ln>
                <a:solidFill>
                  <a:srgbClr val="FFFFFF"/>
                </a:solidFill>
                <a:effectLst/>
                <a:uLnTx/>
                <a:uFillTx/>
                <a:latin typeface="+mj-ea"/>
                <a:ea typeface="+mj-ea"/>
                <a:cs typeface="+mn-ea"/>
                <a:sym typeface="+mn-lt"/>
              </a:rPr>
              <a:t>serving</a:t>
            </a:r>
            <a:endParaRPr kumimoji="0" lang="zh-CN" altLang="en-US" sz="1800" b="0" i="0" u="none" strike="noStrike" kern="1200" cap="none" spc="0" normalizeH="0" baseline="0" noProof="0" dirty="0">
              <a:ln>
                <a:noFill/>
              </a:ln>
              <a:solidFill>
                <a:srgbClr val="FFFFFF"/>
              </a:solidFill>
              <a:effectLst/>
              <a:uLnTx/>
              <a:uFillTx/>
              <a:latin typeface="+mj-ea"/>
              <a:ea typeface="+mj-ea"/>
              <a:cs typeface="+mn-ea"/>
              <a:sym typeface="+mn-lt"/>
            </a:endParaRPr>
          </a:p>
        </p:txBody>
      </p:sp>
    </p:spTree>
    <p:extLst>
      <p:ext uri="{BB962C8B-B14F-4D97-AF65-F5344CB8AC3E}">
        <p14:creationId xmlns:p14="http://schemas.microsoft.com/office/powerpoint/2010/main" val="384598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图形 23">
            <a:extLst>
              <a:ext uri="{FF2B5EF4-FFF2-40B4-BE49-F238E27FC236}">
                <a16:creationId xmlns:a16="http://schemas.microsoft.com/office/drawing/2014/main" id="{E5C66231-5AD8-7317-7995-6F97BB722AA1}"/>
              </a:ext>
            </a:extLst>
          </p:cNvPr>
          <p:cNvSpPr/>
          <p:nvPr/>
        </p:nvSpPr>
        <p:spPr>
          <a:xfrm>
            <a:off x="1216679" y="5217408"/>
            <a:ext cx="9586966" cy="717118"/>
          </a:xfrm>
          <a:custGeom>
            <a:avLst/>
            <a:gdLst>
              <a:gd name="connsiteX0" fmla="*/ 0 w 6112192"/>
              <a:gd name="connsiteY0" fmla="*/ 0 h 457200"/>
              <a:gd name="connsiteX1" fmla="*/ 136874 w 6112192"/>
              <a:gd name="connsiteY1" fmla="*/ 228600 h 457200"/>
              <a:gd name="connsiteX2" fmla="*/ 0 w 6112192"/>
              <a:gd name="connsiteY2" fmla="*/ 457200 h 457200"/>
              <a:gd name="connsiteX3" fmla="*/ 6112193 w 6112192"/>
              <a:gd name="connsiteY3" fmla="*/ 457200 h 457200"/>
              <a:gd name="connsiteX4" fmla="*/ 6112193 w 6112192"/>
              <a:gd name="connsiteY4" fmla="*/ 0 h 457200"/>
              <a:gd name="connsiteX5" fmla="*/ 0 w 6112192"/>
              <a:gd name="connsiteY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2192" h="457200">
                <a:moveTo>
                  <a:pt x="0" y="0"/>
                </a:moveTo>
                <a:cubicBezTo>
                  <a:pt x="81439" y="43720"/>
                  <a:pt x="136874" y="129635"/>
                  <a:pt x="136874" y="228600"/>
                </a:cubicBezTo>
                <a:cubicBezTo>
                  <a:pt x="136874" y="327565"/>
                  <a:pt x="81439" y="413480"/>
                  <a:pt x="0" y="457200"/>
                </a:cubicBezTo>
                <a:lnTo>
                  <a:pt x="6112193" y="457200"/>
                </a:lnTo>
                <a:lnTo>
                  <a:pt x="6112193" y="0"/>
                </a:lnTo>
                <a:lnTo>
                  <a:pt x="0" y="0"/>
                </a:lnTo>
                <a:close/>
              </a:path>
            </a:pathLst>
          </a:custGeom>
          <a:gradFill flip="none" rotWithShape="1">
            <a:gsLst>
              <a:gs pos="0">
                <a:schemeClr val="bg1">
                  <a:alpha val="0"/>
                </a:schemeClr>
              </a:gs>
              <a:gs pos="100000">
                <a:schemeClr val="bg1">
                  <a:alpha val="16000"/>
                </a:schemeClr>
              </a:gs>
            </a:gsLst>
            <a:lin ang="10800000" scaled="1"/>
            <a:tileRect/>
          </a:gradFill>
          <a:ln w="6350" cap="flat" cmpd="sng" algn="ctr">
            <a:noFill/>
            <a:prstDash val="solid"/>
            <a:miter lim="800000"/>
          </a:ln>
          <a:effectLst/>
        </p:spPr>
        <p:txBody>
          <a:bodyPr rtlCol="0" anchor="ctr"/>
          <a:lstStyle/>
          <a:p>
            <a:pPr algn="ctr" defTabSz="914400"/>
            <a:endParaRPr lang="zh-CN" altLang="en-US" sz="2000" kern="0">
              <a:solidFill>
                <a:srgbClr val="F1F3F3">
                  <a:lumMod val="25000"/>
                </a:srgbClr>
              </a:solidFill>
              <a:latin typeface="Amazon Ember"/>
              <a:cs typeface="+mn-ea"/>
            </a:endParaRPr>
          </a:p>
        </p:txBody>
      </p:sp>
      <p:grpSp>
        <p:nvGrpSpPr>
          <p:cNvPr id="39" name="Group 8">
            <a:extLst>
              <a:ext uri="{FF2B5EF4-FFF2-40B4-BE49-F238E27FC236}">
                <a16:creationId xmlns:a16="http://schemas.microsoft.com/office/drawing/2014/main" id="{2E1D3AEE-747B-9A71-6C25-FC3CCE38552F}"/>
              </a:ext>
            </a:extLst>
          </p:cNvPr>
          <p:cNvGrpSpPr/>
          <p:nvPr/>
        </p:nvGrpSpPr>
        <p:grpSpPr>
          <a:xfrm>
            <a:off x="660764" y="5203655"/>
            <a:ext cx="727591" cy="730871"/>
            <a:chOff x="3418115" y="1840853"/>
            <a:chExt cx="1025609" cy="1030232"/>
          </a:xfrm>
        </p:grpSpPr>
        <p:sp>
          <p:nvSpPr>
            <p:cNvPr id="40" name="Oval 5">
              <a:extLst>
                <a:ext uri="{FF2B5EF4-FFF2-40B4-BE49-F238E27FC236}">
                  <a16:creationId xmlns:a16="http://schemas.microsoft.com/office/drawing/2014/main" id="{547F5139-05D2-2556-7B30-2DF2ACADAF11}"/>
                </a:ext>
              </a:extLst>
            </p:cNvPr>
            <p:cNvSpPr>
              <a:spLocks noChangeArrowheads="1"/>
            </p:cNvSpPr>
            <p:nvPr/>
          </p:nvSpPr>
          <p:spPr bwMode="auto">
            <a:xfrm>
              <a:off x="3497364" y="1920762"/>
              <a:ext cx="867112" cy="869754"/>
            </a:xfrm>
            <a:prstGeom prst="ellipse">
              <a:avLst/>
            </a:prstGeom>
            <a:solidFill>
              <a:schemeClr val="accent1"/>
            </a:solidFill>
            <a:ln>
              <a:noFill/>
            </a:ln>
          </p:spPr>
          <p:txBody>
            <a:bodyPr vert="horz" wrap="square" lIns="91440" tIns="45720" rIns="91440" bIns="45720" numCol="1" anchor="t" anchorCtr="0" compatLnSpc="1"/>
            <a:lstStyle/>
            <a:p>
              <a:endParaRPr lang="en-US"/>
            </a:p>
          </p:txBody>
        </p:sp>
        <p:sp>
          <p:nvSpPr>
            <p:cNvPr id="41" name="Freeform 6">
              <a:extLst>
                <a:ext uri="{FF2B5EF4-FFF2-40B4-BE49-F238E27FC236}">
                  <a16:creationId xmlns:a16="http://schemas.microsoft.com/office/drawing/2014/main" id="{EB50A38F-9269-F9B3-FB80-3B5D6C5D6341}"/>
                </a:ext>
              </a:extLst>
            </p:cNvPr>
            <p:cNvSpPr>
              <a:spLocks noEditPoints="1"/>
            </p:cNvSpPr>
            <p:nvPr/>
          </p:nvSpPr>
          <p:spPr bwMode="auto">
            <a:xfrm>
              <a:off x="3418115" y="1840853"/>
              <a:ext cx="1025609" cy="1030232"/>
            </a:xfrm>
            <a:custGeom>
              <a:avLst/>
              <a:gdLst>
                <a:gd name="T0" fmla="*/ 281 w 657"/>
                <a:gd name="T1" fmla="*/ 648 h 657"/>
                <a:gd name="T2" fmla="*/ 329 w 657"/>
                <a:gd name="T3" fmla="*/ 657 h 657"/>
                <a:gd name="T4" fmla="*/ 411 w 657"/>
                <a:gd name="T5" fmla="*/ 636 h 657"/>
                <a:gd name="T6" fmla="*/ 371 w 657"/>
                <a:gd name="T7" fmla="*/ 654 h 657"/>
                <a:gd name="T8" fmla="*/ 200 w 657"/>
                <a:gd name="T9" fmla="*/ 625 h 657"/>
                <a:gd name="T10" fmla="*/ 245 w 657"/>
                <a:gd name="T11" fmla="*/ 646 h 657"/>
                <a:gd name="T12" fmla="*/ 488 w 657"/>
                <a:gd name="T13" fmla="*/ 604 h 657"/>
                <a:gd name="T14" fmla="*/ 453 w 657"/>
                <a:gd name="T15" fmla="*/ 633 h 657"/>
                <a:gd name="T16" fmla="*/ 128 w 657"/>
                <a:gd name="T17" fmla="*/ 582 h 657"/>
                <a:gd name="T18" fmla="*/ 167 w 657"/>
                <a:gd name="T19" fmla="*/ 614 h 657"/>
                <a:gd name="T20" fmla="*/ 554 w 657"/>
                <a:gd name="T21" fmla="*/ 553 h 657"/>
                <a:gd name="T22" fmla="*/ 526 w 657"/>
                <a:gd name="T23" fmla="*/ 590 h 657"/>
                <a:gd name="T24" fmla="*/ 69 w 657"/>
                <a:gd name="T25" fmla="*/ 521 h 657"/>
                <a:gd name="T26" fmla="*/ 100 w 657"/>
                <a:gd name="T27" fmla="*/ 563 h 657"/>
                <a:gd name="T28" fmla="*/ 604 w 657"/>
                <a:gd name="T29" fmla="*/ 488 h 657"/>
                <a:gd name="T30" fmla="*/ 585 w 657"/>
                <a:gd name="T31" fmla="*/ 531 h 657"/>
                <a:gd name="T32" fmla="*/ 28 w 657"/>
                <a:gd name="T33" fmla="*/ 448 h 657"/>
                <a:gd name="T34" fmla="*/ 49 w 657"/>
                <a:gd name="T35" fmla="*/ 496 h 657"/>
                <a:gd name="T36" fmla="*/ 636 w 657"/>
                <a:gd name="T37" fmla="*/ 411 h 657"/>
                <a:gd name="T38" fmla="*/ 627 w 657"/>
                <a:gd name="T39" fmla="*/ 458 h 657"/>
                <a:gd name="T40" fmla="*/ 8 w 657"/>
                <a:gd name="T41" fmla="*/ 366 h 657"/>
                <a:gd name="T42" fmla="*/ 16 w 657"/>
                <a:gd name="T43" fmla="*/ 418 h 657"/>
                <a:gd name="T44" fmla="*/ 647 w 657"/>
                <a:gd name="T45" fmla="*/ 329 h 657"/>
                <a:gd name="T46" fmla="*/ 657 w 657"/>
                <a:gd name="T47" fmla="*/ 329 h 657"/>
                <a:gd name="T48" fmla="*/ 0 w 657"/>
                <a:gd name="T49" fmla="*/ 329 h 657"/>
                <a:gd name="T50" fmla="*/ 13 w 657"/>
                <a:gd name="T51" fmla="*/ 287 h 657"/>
                <a:gd name="T52" fmla="*/ 649 w 657"/>
                <a:gd name="T53" fmla="*/ 291 h 657"/>
                <a:gd name="T54" fmla="*/ 646 w 657"/>
                <a:gd name="T55" fmla="*/ 243 h 657"/>
                <a:gd name="T56" fmla="*/ 16 w 657"/>
                <a:gd name="T57" fmla="*/ 251 h 657"/>
                <a:gd name="T58" fmla="*/ 32 w 657"/>
                <a:gd name="T59" fmla="*/ 200 h 657"/>
                <a:gd name="T60" fmla="*/ 627 w 657"/>
                <a:gd name="T61" fmla="*/ 209 h 657"/>
                <a:gd name="T62" fmla="*/ 613 w 657"/>
                <a:gd name="T63" fmla="*/ 164 h 657"/>
                <a:gd name="T64" fmla="*/ 48 w 657"/>
                <a:gd name="T65" fmla="*/ 173 h 657"/>
                <a:gd name="T66" fmla="*/ 75 w 657"/>
                <a:gd name="T67" fmla="*/ 128 h 657"/>
                <a:gd name="T68" fmla="*/ 585 w 657"/>
                <a:gd name="T69" fmla="*/ 137 h 657"/>
                <a:gd name="T70" fmla="*/ 561 w 657"/>
                <a:gd name="T71" fmla="*/ 96 h 657"/>
                <a:gd name="T72" fmla="*/ 100 w 657"/>
                <a:gd name="T73" fmla="*/ 106 h 657"/>
                <a:gd name="T74" fmla="*/ 136 w 657"/>
                <a:gd name="T75" fmla="*/ 69 h 657"/>
                <a:gd name="T76" fmla="*/ 525 w 657"/>
                <a:gd name="T77" fmla="*/ 77 h 657"/>
                <a:gd name="T78" fmla="*/ 492 w 657"/>
                <a:gd name="T79" fmla="*/ 44 h 657"/>
                <a:gd name="T80" fmla="*/ 167 w 657"/>
                <a:gd name="T81" fmla="*/ 54 h 657"/>
                <a:gd name="T82" fmla="*/ 209 w 657"/>
                <a:gd name="T83" fmla="*/ 28 h 657"/>
                <a:gd name="T84" fmla="*/ 452 w 657"/>
                <a:gd name="T85" fmla="*/ 35 h 657"/>
                <a:gd name="T86" fmla="*/ 413 w 657"/>
                <a:gd name="T87" fmla="*/ 11 h 657"/>
                <a:gd name="T88" fmla="*/ 244 w 657"/>
                <a:gd name="T89" fmla="*/ 22 h 657"/>
                <a:gd name="T90" fmla="*/ 291 w 657"/>
                <a:gd name="T91" fmla="*/ 7 h 657"/>
                <a:gd name="T92" fmla="*/ 370 w 657"/>
                <a:gd name="T93" fmla="*/ 13 h 657"/>
                <a:gd name="T94" fmla="*/ 323 w 657"/>
                <a:gd name="T95" fmla="*/ 5 h 657"/>
                <a:gd name="T96" fmla="*/ 376 w 657"/>
                <a:gd name="T97" fmla="*/ 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7" h="657">
                  <a:moveTo>
                    <a:pt x="329" y="657"/>
                  </a:moveTo>
                  <a:cubicBezTo>
                    <a:pt x="329" y="657"/>
                    <a:pt x="329" y="657"/>
                    <a:pt x="329" y="657"/>
                  </a:cubicBezTo>
                  <a:cubicBezTo>
                    <a:pt x="314" y="657"/>
                    <a:pt x="300" y="656"/>
                    <a:pt x="286" y="654"/>
                  </a:cubicBezTo>
                  <a:cubicBezTo>
                    <a:pt x="283" y="654"/>
                    <a:pt x="281" y="651"/>
                    <a:pt x="281" y="648"/>
                  </a:cubicBezTo>
                  <a:cubicBezTo>
                    <a:pt x="282" y="646"/>
                    <a:pt x="284" y="643"/>
                    <a:pt x="287" y="644"/>
                  </a:cubicBezTo>
                  <a:cubicBezTo>
                    <a:pt x="301" y="646"/>
                    <a:pt x="315" y="646"/>
                    <a:pt x="329" y="646"/>
                  </a:cubicBezTo>
                  <a:cubicBezTo>
                    <a:pt x="332" y="646"/>
                    <a:pt x="334" y="649"/>
                    <a:pt x="334" y="652"/>
                  </a:cubicBezTo>
                  <a:cubicBezTo>
                    <a:pt x="334" y="655"/>
                    <a:pt x="332" y="657"/>
                    <a:pt x="329" y="657"/>
                  </a:cubicBezTo>
                  <a:close/>
                  <a:moveTo>
                    <a:pt x="371" y="654"/>
                  </a:moveTo>
                  <a:cubicBezTo>
                    <a:pt x="368" y="654"/>
                    <a:pt x="366" y="652"/>
                    <a:pt x="366" y="650"/>
                  </a:cubicBezTo>
                  <a:cubicBezTo>
                    <a:pt x="365" y="647"/>
                    <a:pt x="367" y="644"/>
                    <a:pt x="370" y="644"/>
                  </a:cubicBezTo>
                  <a:cubicBezTo>
                    <a:pt x="384" y="642"/>
                    <a:pt x="398" y="639"/>
                    <a:pt x="411" y="636"/>
                  </a:cubicBezTo>
                  <a:cubicBezTo>
                    <a:pt x="414" y="635"/>
                    <a:pt x="417" y="637"/>
                    <a:pt x="418" y="639"/>
                  </a:cubicBezTo>
                  <a:cubicBezTo>
                    <a:pt x="418" y="642"/>
                    <a:pt x="417" y="645"/>
                    <a:pt x="414" y="646"/>
                  </a:cubicBezTo>
                  <a:cubicBezTo>
                    <a:pt x="400" y="650"/>
                    <a:pt x="386" y="652"/>
                    <a:pt x="372" y="654"/>
                  </a:cubicBezTo>
                  <a:cubicBezTo>
                    <a:pt x="372" y="654"/>
                    <a:pt x="371" y="654"/>
                    <a:pt x="371" y="654"/>
                  </a:cubicBezTo>
                  <a:close/>
                  <a:moveTo>
                    <a:pt x="245" y="646"/>
                  </a:moveTo>
                  <a:cubicBezTo>
                    <a:pt x="245" y="646"/>
                    <a:pt x="244" y="646"/>
                    <a:pt x="244" y="646"/>
                  </a:cubicBezTo>
                  <a:cubicBezTo>
                    <a:pt x="230" y="642"/>
                    <a:pt x="216" y="638"/>
                    <a:pt x="203" y="632"/>
                  </a:cubicBezTo>
                  <a:cubicBezTo>
                    <a:pt x="200" y="631"/>
                    <a:pt x="199" y="628"/>
                    <a:pt x="200" y="625"/>
                  </a:cubicBezTo>
                  <a:cubicBezTo>
                    <a:pt x="201" y="623"/>
                    <a:pt x="204" y="621"/>
                    <a:pt x="207" y="622"/>
                  </a:cubicBezTo>
                  <a:cubicBezTo>
                    <a:pt x="220" y="628"/>
                    <a:pt x="233" y="632"/>
                    <a:pt x="247" y="636"/>
                  </a:cubicBezTo>
                  <a:cubicBezTo>
                    <a:pt x="249" y="637"/>
                    <a:pt x="251" y="639"/>
                    <a:pt x="250" y="642"/>
                  </a:cubicBezTo>
                  <a:cubicBezTo>
                    <a:pt x="250" y="645"/>
                    <a:pt x="248" y="646"/>
                    <a:pt x="245" y="646"/>
                  </a:cubicBezTo>
                  <a:close/>
                  <a:moveTo>
                    <a:pt x="453" y="633"/>
                  </a:moveTo>
                  <a:cubicBezTo>
                    <a:pt x="450" y="633"/>
                    <a:pt x="449" y="631"/>
                    <a:pt x="448" y="629"/>
                  </a:cubicBezTo>
                  <a:cubicBezTo>
                    <a:pt x="447" y="627"/>
                    <a:pt x="448" y="623"/>
                    <a:pt x="451" y="622"/>
                  </a:cubicBezTo>
                  <a:cubicBezTo>
                    <a:pt x="463" y="617"/>
                    <a:pt x="476" y="611"/>
                    <a:pt x="488" y="604"/>
                  </a:cubicBezTo>
                  <a:cubicBezTo>
                    <a:pt x="490" y="602"/>
                    <a:pt x="494" y="603"/>
                    <a:pt x="495" y="606"/>
                  </a:cubicBezTo>
                  <a:cubicBezTo>
                    <a:pt x="496" y="608"/>
                    <a:pt x="496" y="612"/>
                    <a:pt x="493" y="613"/>
                  </a:cubicBezTo>
                  <a:cubicBezTo>
                    <a:pt x="481" y="620"/>
                    <a:pt x="468" y="627"/>
                    <a:pt x="455" y="632"/>
                  </a:cubicBezTo>
                  <a:cubicBezTo>
                    <a:pt x="454" y="632"/>
                    <a:pt x="453" y="633"/>
                    <a:pt x="453" y="633"/>
                  </a:cubicBezTo>
                  <a:close/>
                  <a:moveTo>
                    <a:pt x="167" y="614"/>
                  </a:moveTo>
                  <a:cubicBezTo>
                    <a:pt x="166" y="614"/>
                    <a:pt x="165" y="614"/>
                    <a:pt x="165" y="613"/>
                  </a:cubicBezTo>
                  <a:cubicBezTo>
                    <a:pt x="152" y="606"/>
                    <a:pt x="140" y="598"/>
                    <a:pt x="129" y="589"/>
                  </a:cubicBezTo>
                  <a:cubicBezTo>
                    <a:pt x="127" y="588"/>
                    <a:pt x="126" y="584"/>
                    <a:pt x="128" y="582"/>
                  </a:cubicBezTo>
                  <a:cubicBezTo>
                    <a:pt x="130" y="580"/>
                    <a:pt x="133" y="579"/>
                    <a:pt x="135" y="581"/>
                  </a:cubicBezTo>
                  <a:cubicBezTo>
                    <a:pt x="146" y="589"/>
                    <a:pt x="158" y="597"/>
                    <a:pt x="170" y="604"/>
                  </a:cubicBezTo>
                  <a:cubicBezTo>
                    <a:pt x="172" y="606"/>
                    <a:pt x="173" y="609"/>
                    <a:pt x="172" y="611"/>
                  </a:cubicBezTo>
                  <a:cubicBezTo>
                    <a:pt x="171" y="613"/>
                    <a:pt x="169" y="614"/>
                    <a:pt x="167" y="614"/>
                  </a:cubicBezTo>
                  <a:close/>
                  <a:moveTo>
                    <a:pt x="526" y="590"/>
                  </a:moveTo>
                  <a:cubicBezTo>
                    <a:pt x="524" y="590"/>
                    <a:pt x="522" y="590"/>
                    <a:pt x="521" y="588"/>
                  </a:cubicBezTo>
                  <a:cubicBezTo>
                    <a:pt x="520" y="586"/>
                    <a:pt x="520" y="583"/>
                    <a:pt x="522" y="581"/>
                  </a:cubicBezTo>
                  <a:cubicBezTo>
                    <a:pt x="533" y="572"/>
                    <a:pt x="544" y="563"/>
                    <a:pt x="554" y="553"/>
                  </a:cubicBezTo>
                  <a:cubicBezTo>
                    <a:pt x="556" y="551"/>
                    <a:pt x="559" y="551"/>
                    <a:pt x="561" y="553"/>
                  </a:cubicBezTo>
                  <a:cubicBezTo>
                    <a:pt x="563" y="555"/>
                    <a:pt x="563" y="559"/>
                    <a:pt x="561" y="561"/>
                  </a:cubicBezTo>
                  <a:cubicBezTo>
                    <a:pt x="551" y="571"/>
                    <a:pt x="540" y="580"/>
                    <a:pt x="529" y="589"/>
                  </a:cubicBezTo>
                  <a:cubicBezTo>
                    <a:pt x="528" y="590"/>
                    <a:pt x="527" y="590"/>
                    <a:pt x="526" y="590"/>
                  </a:cubicBezTo>
                  <a:close/>
                  <a:moveTo>
                    <a:pt x="100" y="563"/>
                  </a:moveTo>
                  <a:cubicBezTo>
                    <a:pt x="99" y="563"/>
                    <a:pt x="98" y="562"/>
                    <a:pt x="97" y="561"/>
                  </a:cubicBezTo>
                  <a:cubicBezTo>
                    <a:pt x="86" y="551"/>
                    <a:pt x="77" y="540"/>
                    <a:pt x="68" y="529"/>
                  </a:cubicBezTo>
                  <a:cubicBezTo>
                    <a:pt x="66" y="526"/>
                    <a:pt x="67" y="523"/>
                    <a:pt x="69" y="521"/>
                  </a:cubicBezTo>
                  <a:cubicBezTo>
                    <a:pt x="71" y="520"/>
                    <a:pt x="75" y="520"/>
                    <a:pt x="77" y="522"/>
                  </a:cubicBezTo>
                  <a:cubicBezTo>
                    <a:pt x="85" y="533"/>
                    <a:pt x="94" y="544"/>
                    <a:pt x="104" y="554"/>
                  </a:cubicBezTo>
                  <a:cubicBezTo>
                    <a:pt x="106" y="556"/>
                    <a:pt x="106" y="559"/>
                    <a:pt x="104" y="561"/>
                  </a:cubicBezTo>
                  <a:cubicBezTo>
                    <a:pt x="103" y="562"/>
                    <a:pt x="102" y="563"/>
                    <a:pt x="100" y="563"/>
                  </a:cubicBezTo>
                  <a:close/>
                  <a:moveTo>
                    <a:pt x="585" y="531"/>
                  </a:moveTo>
                  <a:cubicBezTo>
                    <a:pt x="584" y="531"/>
                    <a:pt x="583" y="530"/>
                    <a:pt x="582" y="529"/>
                  </a:cubicBezTo>
                  <a:cubicBezTo>
                    <a:pt x="580" y="528"/>
                    <a:pt x="579" y="524"/>
                    <a:pt x="581" y="522"/>
                  </a:cubicBezTo>
                  <a:cubicBezTo>
                    <a:pt x="589" y="511"/>
                    <a:pt x="597" y="499"/>
                    <a:pt x="604" y="488"/>
                  </a:cubicBezTo>
                  <a:cubicBezTo>
                    <a:pt x="606" y="485"/>
                    <a:pt x="609" y="484"/>
                    <a:pt x="611" y="486"/>
                  </a:cubicBezTo>
                  <a:cubicBezTo>
                    <a:pt x="614" y="487"/>
                    <a:pt x="615" y="490"/>
                    <a:pt x="613" y="493"/>
                  </a:cubicBezTo>
                  <a:cubicBezTo>
                    <a:pt x="606" y="505"/>
                    <a:pt x="598" y="517"/>
                    <a:pt x="589" y="529"/>
                  </a:cubicBezTo>
                  <a:cubicBezTo>
                    <a:pt x="588" y="530"/>
                    <a:pt x="587" y="531"/>
                    <a:pt x="585" y="531"/>
                  </a:cubicBezTo>
                  <a:close/>
                  <a:moveTo>
                    <a:pt x="49" y="496"/>
                  </a:moveTo>
                  <a:cubicBezTo>
                    <a:pt x="47" y="496"/>
                    <a:pt x="45" y="495"/>
                    <a:pt x="44" y="493"/>
                  </a:cubicBezTo>
                  <a:cubicBezTo>
                    <a:pt x="37" y="481"/>
                    <a:pt x="31" y="468"/>
                    <a:pt x="25" y="455"/>
                  </a:cubicBezTo>
                  <a:cubicBezTo>
                    <a:pt x="24" y="452"/>
                    <a:pt x="25" y="449"/>
                    <a:pt x="28" y="448"/>
                  </a:cubicBezTo>
                  <a:cubicBezTo>
                    <a:pt x="31" y="447"/>
                    <a:pt x="34" y="448"/>
                    <a:pt x="35" y="451"/>
                  </a:cubicBezTo>
                  <a:cubicBezTo>
                    <a:pt x="40" y="463"/>
                    <a:pt x="46" y="476"/>
                    <a:pt x="53" y="488"/>
                  </a:cubicBezTo>
                  <a:cubicBezTo>
                    <a:pt x="55" y="490"/>
                    <a:pt x="54" y="494"/>
                    <a:pt x="51" y="495"/>
                  </a:cubicBezTo>
                  <a:cubicBezTo>
                    <a:pt x="51" y="495"/>
                    <a:pt x="50" y="496"/>
                    <a:pt x="49" y="496"/>
                  </a:cubicBezTo>
                  <a:close/>
                  <a:moveTo>
                    <a:pt x="627" y="458"/>
                  </a:moveTo>
                  <a:cubicBezTo>
                    <a:pt x="627" y="458"/>
                    <a:pt x="626" y="457"/>
                    <a:pt x="625" y="457"/>
                  </a:cubicBezTo>
                  <a:cubicBezTo>
                    <a:pt x="623" y="456"/>
                    <a:pt x="621" y="453"/>
                    <a:pt x="623" y="450"/>
                  </a:cubicBezTo>
                  <a:cubicBezTo>
                    <a:pt x="628" y="437"/>
                    <a:pt x="632" y="424"/>
                    <a:pt x="636" y="411"/>
                  </a:cubicBezTo>
                  <a:cubicBezTo>
                    <a:pt x="637" y="408"/>
                    <a:pt x="640" y="406"/>
                    <a:pt x="642" y="407"/>
                  </a:cubicBezTo>
                  <a:cubicBezTo>
                    <a:pt x="645" y="408"/>
                    <a:pt x="647" y="411"/>
                    <a:pt x="646" y="414"/>
                  </a:cubicBezTo>
                  <a:cubicBezTo>
                    <a:pt x="642" y="427"/>
                    <a:pt x="638" y="441"/>
                    <a:pt x="632" y="454"/>
                  </a:cubicBezTo>
                  <a:cubicBezTo>
                    <a:pt x="631" y="456"/>
                    <a:pt x="630" y="458"/>
                    <a:pt x="627" y="458"/>
                  </a:cubicBezTo>
                  <a:close/>
                  <a:moveTo>
                    <a:pt x="16" y="418"/>
                  </a:moveTo>
                  <a:cubicBezTo>
                    <a:pt x="14" y="418"/>
                    <a:pt x="12" y="416"/>
                    <a:pt x="11" y="414"/>
                  </a:cubicBezTo>
                  <a:cubicBezTo>
                    <a:pt x="8" y="400"/>
                    <a:pt x="5" y="386"/>
                    <a:pt x="3" y="372"/>
                  </a:cubicBezTo>
                  <a:cubicBezTo>
                    <a:pt x="3" y="369"/>
                    <a:pt x="5" y="366"/>
                    <a:pt x="8" y="366"/>
                  </a:cubicBezTo>
                  <a:cubicBezTo>
                    <a:pt x="10" y="365"/>
                    <a:pt x="13" y="367"/>
                    <a:pt x="13" y="370"/>
                  </a:cubicBezTo>
                  <a:cubicBezTo>
                    <a:pt x="15" y="384"/>
                    <a:pt x="18" y="398"/>
                    <a:pt x="22" y="411"/>
                  </a:cubicBezTo>
                  <a:cubicBezTo>
                    <a:pt x="22" y="414"/>
                    <a:pt x="21" y="417"/>
                    <a:pt x="18" y="418"/>
                  </a:cubicBezTo>
                  <a:cubicBezTo>
                    <a:pt x="17" y="418"/>
                    <a:pt x="17" y="418"/>
                    <a:pt x="16" y="418"/>
                  </a:cubicBezTo>
                  <a:close/>
                  <a:moveTo>
                    <a:pt x="649" y="376"/>
                  </a:moveTo>
                  <a:cubicBezTo>
                    <a:pt x="649" y="376"/>
                    <a:pt x="649" y="376"/>
                    <a:pt x="649" y="376"/>
                  </a:cubicBezTo>
                  <a:cubicBezTo>
                    <a:pt x="646" y="376"/>
                    <a:pt x="644" y="373"/>
                    <a:pt x="644" y="370"/>
                  </a:cubicBezTo>
                  <a:cubicBezTo>
                    <a:pt x="646" y="356"/>
                    <a:pt x="647" y="342"/>
                    <a:pt x="647" y="329"/>
                  </a:cubicBezTo>
                  <a:cubicBezTo>
                    <a:pt x="647" y="328"/>
                    <a:pt x="647" y="328"/>
                    <a:pt x="647" y="328"/>
                  </a:cubicBezTo>
                  <a:cubicBezTo>
                    <a:pt x="647" y="325"/>
                    <a:pt x="649" y="322"/>
                    <a:pt x="652" y="322"/>
                  </a:cubicBezTo>
                  <a:cubicBezTo>
                    <a:pt x="655" y="322"/>
                    <a:pt x="657" y="325"/>
                    <a:pt x="657" y="328"/>
                  </a:cubicBezTo>
                  <a:cubicBezTo>
                    <a:pt x="657" y="329"/>
                    <a:pt x="657" y="329"/>
                    <a:pt x="657" y="329"/>
                  </a:cubicBezTo>
                  <a:cubicBezTo>
                    <a:pt x="657" y="343"/>
                    <a:pt x="656" y="357"/>
                    <a:pt x="654" y="371"/>
                  </a:cubicBezTo>
                  <a:cubicBezTo>
                    <a:pt x="654" y="374"/>
                    <a:pt x="652" y="376"/>
                    <a:pt x="649" y="376"/>
                  </a:cubicBezTo>
                  <a:close/>
                  <a:moveTo>
                    <a:pt x="5" y="334"/>
                  </a:moveTo>
                  <a:cubicBezTo>
                    <a:pt x="2" y="334"/>
                    <a:pt x="0" y="332"/>
                    <a:pt x="0" y="329"/>
                  </a:cubicBezTo>
                  <a:cubicBezTo>
                    <a:pt x="0" y="329"/>
                    <a:pt x="0" y="329"/>
                    <a:pt x="0" y="329"/>
                  </a:cubicBezTo>
                  <a:cubicBezTo>
                    <a:pt x="0" y="314"/>
                    <a:pt x="1" y="300"/>
                    <a:pt x="3" y="286"/>
                  </a:cubicBezTo>
                  <a:cubicBezTo>
                    <a:pt x="3" y="283"/>
                    <a:pt x="6" y="281"/>
                    <a:pt x="9" y="281"/>
                  </a:cubicBezTo>
                  <a:cubicBezTo>
                    <a:pt x="12" y="282"/>
                    <a:pt x="14" y="284"/>
                    <a:pt x="13" y="287"/>
                  </a:cubicBezTo>
                  <a:cubicBezTo>
                    <a:pt x="12" y="301"/>
                    <a:pt x="11" y="315"/>
                    <a:pt x="11" y="329"/>
                  </a:cubicBezTo>
                  <a:cubicBezTo>
                    <a:pt x="11" y="329"/>
                    <a:pt x="11" y="329"/>
                    <a:pt x="11" y="329"/>
                  </a:cubicBezTo>
                  <a:cubicBezTo>
                    <a:pt x="11" y="332"/>
                    <a:pt x="8" y="334"/>
                    <a:pt x="5" y="334"/>
                  </a:cubicBezTo>
                  <a:close/>
                  <a:moveTo>
                    <a:pt x="649" y="291"/>
                  </a:moveTo>
                  <a:cubicBezTo>
                    <a:pt x="647" y="291"/>
                    <a:pt x="644" y="289"/>
                    <a:pt x="644" y="286"/>
                  </a:cubicBezTo>
                  <a:cubicBezTo>
                    <a:pt x="642" y="273"/>
                    <a:pt x="639" y="259"/>
                    <a:pt x="636" y="246"/>
                  </a:cubicBezTo>
                  <a:cubicBezTo>
                    <a:pt x="635" y="243"/>
                    <a:pt x="637" y="240"/>
                    <a:pt x="639" y="239"/>
                  </a:cubicBezTo>
                  <a:cubicBezTo>
                    <a:pt x="642" y="238"/>
                    <a:pt x="645" y="240"/>
                    <a:pt x="646" y="243"/>
                  </a:cubicBezTo>
                  <a:cubicBezTo>
                    <a:pt x="650" y="257"/>
                    <a:pt x="652" y="271"/>
                    <a:pt x="654" y="285"/>
                  </a:cubicBezTo>
                  <a:cubicBezTo>
                    <a:pt x="655" y="288"/>
                    <a:pt x="653" y="290"/>
                    <a:pt x="650" y="291"/>
                  </a:cubicBezTo>
                  <a:cubicBezTo>
                    <a:pt x="650" y="291"/>
                    <a:pt x="649" y="291"/>
                    <a:pt x="649" y="291"/>
                  </a:cubicBezTo>
                  <a:close/>
                  <a:moveTo>
                    <a:pt x="16" y="251"/>
                  </a:moveTo>
                  <a:cubicBezTo>
                    <a:pt x="16" y="251"/>
                    <a:pt x="15" y="250"/>
                    <a:pt x="15" y="250"/>
                  </a:cubicBezTo>
                  <a:cubicBezTo>
                    <a:pt x="12" y="250"/>
                    <a:pt x="10" y="247"/>
                    <a:pt x="11" y="244"/>
                  </a:cubicBezTo>
                  <a:cubicBezTo>
                    <a:pt x="15" y="230"/>
                    <a:pt x="19" y="216"/>
                    <a:pt x="25" y="203"/>
                  </a:cubicBezTo>
                  <a:cubicBezTo>
                    <a:pt x="26" y="200"/>
                    <a:pt x="29" y="199"/>
                    <a:pt x="32" y="200"/>
                  </a:cubicBezTo>
                  <a:cubicBezTo>
                    <a:pt x="35" y="201"/>
                    <a:pt x="36" y="204"/>
                    <a:pt x="35" y="207"/>
                  </a:cubicBezTo>
                  <a:cubicBezTo>
                    <a:pt x="29" y="220"/>
                    <a:pt x="25" y="233"/>
                    <a:pt x="21" y="247"/>
                  </a:cubicBezTo>
                  <a:cubicBezTo>
                    <a:pt x="21" y="249"/>
                    <a:pt x="19" y="251"/>
                    <a:pt x="16" y="251"/>
                  </a:cubicBezTo>
                  <a:close/>
                  <a:moveTo>
                    <a:pt x="627" y="209"/>
                  </a:moveTo>
                  <a:cubicBezTo>
                    <a:pt x="625" y="209"/>
                    <a:pt x="623" y="208"/>
                    <a:pt x="622" y="206"/>
                  </a:cubicBezTo>
                  <a:cubicBezTo>
                    <a:pt x="617" y="193"/>
                    <a:pt x="611" y="181"/>
                    <a:pt x="604" y="169"/>
                  </a:cubicBezTo>
                  <a:cubicBezTo>
                    <a:pt x="602" y="166"/>
                    <a:pt x="603" y="163"/>
                    <a:pt x="606" y="162"/>
                  </a:cubicBezTo>
                  <a:cubicBezTo>
                    <a:pt x="608" y="160"/>
                    <a:pt x="611" y="161"/>
                    <a:pt x="613" y="164"/>
                  </a:cubicBezTo>
                  <a:cubicBezTo>
                    <a:pt x="620" y="176"/>
                    <a:pt x="627" y="189"/>
                    <a:pt x="632" y="202"/>
                  </a:cubicBezTo>
                  <a:cubicBezTo>
                    <a:pt x="633" y="205"/>
                    <a:pt x="632" y="208"/>
                    <a:pt x="629" y="209"/>
                  </a:cubicBezTo>
                  <a:cubicBezTo>
                    <a:pt x="629" y="209"/>
                    <a:pt x="628" y="209"/>
                    <a:pt x="627" y="209"/>
                  </a:cubicBezTo>
                  <a:close/>
                  <a:moveTo>
                    <a:pt x="48" y="173"/>
                  </a:moveTo>
                  <a:cubicBezTo>
                    <a:pt x="48" y="173"/>
                    <a:pt x="47" y="172"/>
                    <a:pt x="46" y="172"/>
                  </a:cubicBezTo>
                  <a:cubicBezTo>
                    <a:pt x="43" y="170"/>
                    <a:pt x="42" y="167"/>
                    <a:pt x="44" y="165"/>
                  </a:cubicBezTo>
                  <a:cubicBezTo>
                    <a:pt x="51" y="152"/>
                    <a:pt x="59" y="140"/>
                    <a:pt x="68" y="129"/>
                  </a:cubicBezTo>
                  <a:cubicBezTo>
                    <a:pt x="70" y="126"/>
                    <a:pt x="73" y="126"/>
                    <a:pt x="75" y="128"/>
                  </a:cubicBezTo>
                  <a:cubicBezTo>
                    <a:pt x="78" y="130"/>
                    <a:pt x="78" y="133"/>
                    <a:pt x="76" y="135"/>
                  </a:cubicBezTo>
                  <a:cubicBezTo>
                    <a:pt x="68" y="146"/>
                    <a:pt x="60" y="158"/>
                    <a:pt x="53" y="170"/>
                  </a:cubicBezTo>
                  <a:cubicBezTo>
                    <a:pt x="52" y="172"/>
                    <a:pt x="50" y="173"/>
                    <a:pt x="48" y="173"/>
                  </a:cubicBezTo>
                  <a:close/>
                  <a:moveTo>
                    <a:pt x="585" y="137"/>
                  </a:moveTo>
                  <a:cubicBezTo>
                    <a:pt x="583" y="137"/>
                    <a:pt x="582" y="136"/>
                    <a:pt x="581" y="134"/>
                  </a:cubicBezTo>
                  <a:cubicBezTo>
                    <a:pt x="572" y="124"/>
                    <a:pt x="563" y="113"/>
                    <a:pt x="553" y="103"/>
                  </a:cubicBezTo>
                  <a:cubicBezTo>
                    <a:pt x="551" y="101"/>
                    <a:pt x="551" y="98"/>
                    <a:pt x="553" y="96"/>
                  </a:cubicBezTo>
                  <a:cubicBezTo>
                    <a:pt x="555" y="94"/>
                    <a:pt x="559" y="94"/>
                    <a:pt x="561" y="96"/>
                  </a:cubicBezTo>
                  <a:cubicBezTo>
                    <a:pt x="571" y="106"/>
                    <a:pt x="580" y="117"/>
                    <a:pt x="589" y="128"/>
                  </a:cubicBezTo>
                  <a:cubicBezTo>
                    <a:pt x="591" y="130"/>
                    <a:pt x="590" y="134"/>
                    <a:pt x="588" y="135"/>
                  </a:cubicBezTo>
                  <a:cubicBezTo>
                    <a:pt x="587" y="136"/>
                    <a:pt x="586" y="137"/>
                    <a:pt x="585" y="137"/>
                  </a:cubicBezTo>
                  <a:close/>
                  <a:moveTo>
                    <a:pt x="100" y="106"/>
                  </a:moveTo>
                  <a:cubicBezTo>
                    <a:pt x="98" y="106"/>
                    <a:pt x="97" y="105"/>
                    <a:pt x="96" y="104"/>
                  </a:cubicBezTo>
                  <a:cubicBezTo>
                    <a:pt x="94" y="102"/>
                    <a:pt x="94" y="99"/>
                    <a:pt x="96" y="96"/>
                  </a:cubicBezTo>
                  <a:cubicBezTo>
                    <a:pt x="106" y="86"/>
                    <a:pt x="117" y="77"/>
                    <a:pt x="128" y="68"/>
                  </a:cubicBezTo>
                  <a:cubicBezTo>
                    <a:pt x="131" y="66"/>
                    <a:pt x="134" y="67"/>
                    <a:pt x="136" y="69"/>
                  </a:cubicBezTo>
                  <a:cubicBezTo>
                    <a:pt x="138" y="71"/>
                    <a:pt x="137" y="75"/>
                    <a:pt x="135" y="76"/>
                  </a:cubicBezTo>
                  <a:cubicBezTo>
                    <a:pt x="124" y="85"/>
                    <a:pt x="113" y="94"/>
                    <a:pt x="104" y="104"/>
                  </a:cubicBezTo>
                  <a:cubicBezTo>
                    <a:pt x="103" y="105"/>
                    <a:pt x="101" y="106"/>
                    <a:pt x="100" y="106"/>
                  </a:cubicBezTo>
                  <a:close/>
                  <a:moveTo>
                    <a:pt x="525" y="77"/>
                  </a:moveTo>
                  <a:cubicBezTo>
                    <a:pt x="524" y="77"/>
                    <a:pt x="523" y="77"/>
                    <a:pt x="522" y="76"/>
                  </a:cubicBezTo>
                  <a:cubicBezTo>
                    <a:pt x="511" y="67"/>
                    <a:pt x="499" y="60"/>
                    <a:pt x="487" y="53"/>
                  </a:cubicBezTo>
                  <a:cubicBezTo>
                    <a:pt x="485" y="51"/>
                    <a:pt x="484" y="48"/>
                    <a:pt x="485" y="46"/>
                  </a:cubicBezTo>
                  <a:cubicBezTo>
                    <a:pt x="487" y="43"/>
                    <a:pt x="490" y="42"/>
                    <a:pt x="492" y="44"/>
                  </a:cubicBezTo>
                  <a:cubicBezTo>
                    <a:pt x="505" y="51"/>
                    <a:pt x="517" y="59"/>
                    <a:pt x="528" y="67"/>
                  </a:cubicBezTo>
                  <a:cubicBezTo>
                    <a:pt x="531" y="69"/>
                    <a:pt x="531" y="73"/>
                    <a:pt x="529" y="75"/>
                  </a:cubicBezTo>
                  <a:cubicBezTo>
                    <a:pt x="528" y="76"/>
                    <a:pt x="527" y="77"/>
                    <a:pt x="525" y="77"/>
                  </a:cubicBezTo>
                  <a:close/>
                  <a:moveTo>
                    <a:pt x="167" y="54"/>
                  </a:moveTo>
                  <a:cubicBezTo>
                    <a:pt x="165" y="54"/>
                    <a:pt x="163" y="53"/>
                    <a:pt x="162" y="51"/>
                  </a:cubicBezTo>
                  <a:cubicBezTo>
                    <a:pt x="161" y="49"/>
                    <a:pt x="161" y="46"/>
                    <a:pt x="164" y="44"/>
                  </a:cubicBezTo>
                  <a:cubicBezTo>
                    <a:pt x="176" y="37"/>
                    <a:pt x="189" y="31"/>
                    <a:pt x="202" y="25"/>
                  </a:cubicBezTo>
                  <a:cubicBezTo>
                    <a:pt x="205" y="24"/>
                    <a:pt x="208" y="25"/>
                    <a:pt x="209" y="28"/>
                  </a:cubicBezTo>
                  <a:cubicBezTo>
                    <a:pt x="211" y="31"/>
                    <a:pt x="209" y="34"/>
                    <a:pt x="207" y="35"/>
                  </a:cubicBezTo>
                  <a:cubicBezTo>
                    <a:pt x="194" y="40"/>
                    <a:pt x="181" y="46"/>
                    <a:pt x="169" y="53"/>
                  </a:cubicBezTo>
                  <a:cubicBezTo>
                    <a:pt x="168" y="54"/>
                    <a:pt x="168" y="54"/>
                    <a:pt x="167" y="54"/>
                  </a:cubicBezTo>
                  <a:close/>
                  <a:moveTo>
                    <a:pt x="452" y="35"/>
                  </a:moveTo>
                  <a:cubicBezTo>
                    <a:pt x="451" y="35"/>
                    <a:pt x="451" y="35"/>
                    <a:pt x="450" y="34"/>
                  </a:cubicBezTo>
                  <a:cubicBezTo>
                    <a:pt x="437" y="29"/>
                    <a:pt x="424" y="25"/>
                    <a:pt x="410" y="21"/>
                  </a:cubicBezTo>
                  <a:cubicBezTo>
                    <a:pt x="408" y="20"/>
                    <a:pt x="406" y="18"/>
                    <a:pt x="407" y="15"/>
                  </a:cubicBezTo>
                  <a:cubicBezTo>
                    <a:pt x="407" y="12"/>
                    <a:pt x="410" y="10"/>
                    <a:pt x="413" y="11"/>
                  </a:cubicBezTo>
                  <a:cubicBezTo>
                    <a:pt x="427" y="15"/>
                    <a:pt x="441" y="19"/>
                    <a:pt x="454" y="25"/>
                  </a:cubicBezTo>
                  <a:cubicBezTo>
                    <a:pt x="457" y="26"/>
                    <a:pt x="458" y="29"/>
                    <a:pt x="457" y="32"/>
                  </a:cubicBezTo>
                  <a:cubicBezTo>
                    <a:pt x="456" y="34"/>
                    <a:pt x="454" y="35"/>
                    <a:pt x="452" y="35"/>
                  </a:cubicBezTo>
                  <a:close/>
                  <a:moveTo>
                    <a:pt x="244" y="22"/>
                  </a:moveTo>
                  <a:cubicBezTo>
                    <a:pt x="242" y="22"/>
                    <a:pt x="240" y="20"/>
                    <a:pt x="239" y="18"/>
                  </a:cubicBezTo>
                  <a:cubicBezTo>
                    <a:pt x="239" y="15"/>
                    <a:pt x="240" y="12"/>
                    <a:pt x="243" y="11"/>
                  </a:cubicBezTo>
                  <a:cubicBezTo>
                    <a:pt x="257" y="8"/>
                    <a:pt x="271" y="5"/>
                    <a:pt x="285" y="3"/>
                  </a:cubicBezTo>
                  <a:cubicBezTo>
                    <a:pt x="288" y="2"/>
                    <a:pt x="291" y="4"/>
                    <a:pt x="291" y="7"/>
                  </a:cubicBezTo>
                  <a:cubicBezTo>
                    <a:pt x="292" y="10"/>
                    <a:pt x="290" y="13"/>
                    <a:pt x="287" y="13"/>
                  </a:cubicBezTo>
                  <a:cubicBezTo>
                    <a:pt x="273" y="15"/>
                    <a:pt x="259" y="18"/>
                    <a:pt x="246" y="21"/>
                  </a:cubicBezTo>
                  <a:cubicBezTo>
                    <a:pt x="245" y="22"/>
                    <a:pt x="245" y="22"/>
                    <a:pt x="244" y="22"/>
                  </a:cubicBezTo>
                  <a:close/>
                  <a:moveTo>
                    <a:pt x="370" y="13"/>
                  </a:moveTo>
                  <a:cubicBezTo>
                    <a:pt x="370" y="13"/>
                    <a:pt x="370" y="13"/>
                    <a:pt x="370" y="13"/>
                  </a:cubicBezTo>
                  <a:cubicBezTo>
                    <a:pt x="356" y="11"/>
                    <a:pt x="342" y="11"/>
                    <a:pt x="329" y="11"/>
                  </a:cubicBezTo>
                  <a:cubicBezTo>
                    <a:pt x="328" y="11"/>
                    <a:pt x="328" y="11"/>
                    <a:pt x="328" y="11"/>
                  </a:cubicBezTo>
                  <a:cubicBezTo>
                    <a:pt x="325" y="11"/>
                    <a:pt x="323" y="8"/>
                    <a:pt x="323" y="5"/>
                  </a:cubicBezTo>
                  <a:cubicBezTo>
                    <a:pt x="323" y="2"/>
                    <a:pt x="325" y="0"/>
                    <a:pt x="328" y="0"/>
                  </a:cubicBezTo>
                  <a:cubicBezTo>
                    <a:pt x="329" y="0"/>
                    <a:pt x="329" y="0"/>
                    <a:pt x="329" y="0"/>
                  </a:cubicBezTo>
                  <a:cubicBezTo>
                    <a:pt x="343" y="0"/>
                    <a:pt x="357" y="1"/>
                    <a:pt x="371" y="3"/>
                  </a:cubicBezTo>
                  <a:cubicBezTo>
                    <a:pt x="374" y="3"/>
                    <a:pt x="376" y="6"/>
                    <a:pt x="376" y="9"/>
                  </a:cubicBezTo>
                  <a:cubicBezTo>
                    <a:pt x="375" y="11"/>
                    <a:pt x="373" y="13"/>
                    <a:pt x="370" y="13"/>
                  </a:cubicBezTo>
                  <a:close/>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34" name="图形 23">
            <a:extLst>
              <a:ext uri="{FF2B5EF4-FFF2-40B4-BE49-F238E27FC236}">
                <a16:creationId xmlns:a16="http://schemas.microsoft.com/office/drawing/2014/main" id="{6C7D2145-C054-C7E0-029A-58B130CA9393}"/>
              </a:ext>
            </a:extLst>
          </p:cNvPr>
          <p:cNvSpPr/>
          <p:nvPr/>
        </p:nvSpPr>
        <p:spPr>
          <a:xfrm>
            <a:off x="5132187" y="4142358"/>
            <a:ext cx="9586966" cy="717118"/>
          </a:xfrm>
          <a:custGeom>
            <a:avLst/>
            <a:gdLst>
              <a:gd name="connsiteX0" fmla="*/ 0 w 6112192"/>
              <a:gd name="connsiteY0" fmla="*/ 0 h 457200"/>
              <a:gd name="connsiteX1" fmla="*/ 136874 w 6112192"/>
              <a:gd name="connsiteY1" fmla="*/ 228600 h 457200"/>
              <a:gd name="connsiteX2" fmla="*/ 0 w 6112192"/>
              <a:gd name="connsiteY2" fmla="*/ 457200 h 457200"/>
              <a:gd name="connsiteX3" fmla="*/ 6112193 w 6112192"/>
              <a:gd name="connsiteY3" fmla="*/ 457200 h 457200"/>
              <a:gd name="connsiteX4" fmla="*/ 6112193 w 6112192"/>
              <a:gd name="connsiteY4" fmla="*/ 0 h 457200"/>
              <a:gd name="connsiteX5" fmla="*/ 0 w 6112192"/>
              <a:gd name="connsiteY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2192" h="457200">
                <a:moveTo>
                  <a:pt x="0" y="0"/>
                </a:moveTo>
                <a:cubicBezTo>
                  <a:pt x="81439" y="43720"/>
                  <a:pt x="136874" y="129635"/>
                  <a:pt x="136874" y="228600"/>
                </a:cubicBezTo>
                <a:cubicBezTo>
                  <a:pt x="136874" y="327565"/>
                  <a:pt x="81439" y="413480"/>
                  <a:pt x="0" y="457200"/>
                </a:cubicBezTo>
                <a:lnTo>
                  <a:pt x="6112193" y="457200"/>
                </a:lnTo>
                <a:lnTo>
                  <a:pt x="6112193" y="0"/>
                </a:lnTo>
                <a:lnTo>
                  <a:pt x="0" y="0"/>
                </a:lnTo>
                <a:close/>
              </a:path>
            </a:pathLst>
          </a:custGeom>
          <a:gradFill flip="none" rotWithShape="1">
            <a:gsLst>
              <a:gs pos="54000">
                <a:schemeClr val="bg1">
                  <a:alpha val="0"/>
                </a:schemeClr>
              </a:gs>
              <a:gs pos="100000">
                <a:schemeClr val="bg1">
                  <a:alpha val="16000"/>
                </a:schemeClr>
              </a:gs>
            </a:gsLst>
            <a:lin ang="10800000" scaled="1"/>
            <a:tileRect/>
          </a:gradFill>
          <a:ln w="6350" cap="flat" cmpd="sng" algn="ctr">
            <a:noFill/>
            <a:prstDash val="solid"/>
            <a:miter lim="800000"/>
          </a:ln>
          <a:effectLst/>
        </p:spPr>
        <p:txBody>
          <a:bodyPr rtlCol="0" anchor="ctr"/>
          <a:lstStyle/>
          <a:p>
            <a:pPr algn="ctr" defTabSz="914400"/>
            <a:endParaRPr lang="zh-CN" altLang="en-US" sz="2000" kern="0">
              <a:solidFill>
                <a:srgbClr val="F1F3F3">
                  <a:lumMod val="25000"/>
                </a:srgbClr>
              </a:solidFill>
              <a:latin typeface="Amazon Ember"/>
              <a:cs typeface="+mn-ea"/>
            </a:endParaRPr>
          </a:p>
        </p:txBody>
      </p:sp>
      <p:grpSp>
        <p:nvGrpSpPr>
          <p:cNvPr id="35" name="Group 8">
            <a:extLst>
              <a:ext uri="{FF2B5EF4-FFF2-40B4-BE49-F238E27FC236}">
                <a16:creationId xmlns:a16="http://schemas.microsoft.com/office/drawing/2014/main" id="{988B8C91-C701-D59A-E474-3697B90B3F04}"/>
              </a:ext>
            </a:extLst>
          </p:cNvPr>
          <p:cNvGrpSpPr/>
          <p:nvPr/>
        </p:nvGrpSpPr>
        <p:grpSpPr>
          <a:xfrm>
            <a:off x="4576272" y="4128605"/>
            <a:ext cx="727591" cy="730871"/>
            <a:chOff x="3418115" y="1840853"/>
            <a:chExt cx="1025609" cy="1030232"/>
          </a:xfrm>
        </p:grpSpPr>
        <p:sp>
          <p:nvSpPr>
            <p:cNvPr id="36" name="Oval 5">
              <a:extLst>
                <a:ext uri="{FF2B5EF4-FFF2-40B4-BE49-F238E27FC236}">
                  <a16:creationId xmlns:a16="http://schemas.microsoft.com/office/drawing/2014/main" id="{E659CF4A-61B4-CBBE-0125-F31C8417E13D}"/>
                </a:ext>
              </a:extLst>
            </p:cNvPr>
            <p:cNvSpPr>
              <a:spLocks noChangeArrowheads="1"/>
            </p:cNvSpPr>
            <p:nvPr/>
          </p:nvSpPr>
          <p:spPr bwMode="auto">
            <a:xfrm>
              <a:off x="3497364" y="1920762"/>
              <a:ext cx="867112" cy="869754"/>
            </a:xfrm>
            <a:prstGeom prst="ellipse">
              <a:avLst/>
            </a:prstGeom>
            <a:solidFill>
              <a:schemeClr val="accent1"/>
            </a:solidFill>
            <a:ln>
              <a:noFill/>
            </a:ln>
          </p:spPr>
          <p:txBody>
            <a:bodyPr vert="horz" wrap="square" lIns="91440" tIns="45720" rIns="91440" bIns="45720" numCol="1" anchor="t" anchorCtr="0" compatLnSpc="1"/>
            <a:lstStyle/>
            <a:p>
              <a:endParaRPr lang="en-US"/>
            </a:p>
          </p:txBody>
        </p:sp>
        <p:sp>
          <p:nvSpPr>
            <p:cNvPr id="37" name="Freeform 6">
              <a:extLst>
                <a:ext uri="{FF2B5EF4-FFF2-40B4-BE49-F238E27FC236}">
                  <a16:creationId xmlns:a16="http://schemas.microsoft.com/office/drawing/2014/main" id="{6D04898A-C502-7265-E094-63A0B929DB81}"/>
                </a:ext>
              </a:extLst>
            </p:cNvPr>
            <p:cNvSpPr>
              <a:spLocks noEditPoints="1"/>
            </p:cNvSpPr>
            <p:nvPr/>
          </p:nvSpPr>
          <p:spPr bwMode="auto">
            <a:xfrm>
              <a:off x="3418115" y="1840853"/>
              <a:ext cx="1025609" cy="1030232"/>
            </a:xfrm>
            <a:custGeom>
              <a:avLst/>
              <a:gdLst>
                <a:gd name="T0" fmla="*/ 281 w 657"/>
                <a:gd name="T1" fmla="*/ 648 h 657"/>
                <a:gd name="T2" fmla="*/ 329 w 657"/>
                <a:gd name="T3" fmla="*/ 657 h 657"/>
                <a:gd name="T4" fmla="*/ 411 w 657"/>
                <a:gd name="T5" fmla="*/ 636 h 657"/>
                <a:gd name="T6" fmla="*/ 371 w 657"/>
                <a:gd name="T7" fmla="*/ 654 h 657"/>
                <a:gd name="T8" fmla="*/ 200 w 657"/>
                <a:gd name="T9" fmla="*/ 625 h 657"/>
                <a:gd name="T10" fmla="*/ 245 w 657"/>
                <a:gd name="T11" fmla="*/ 646 h 657"/>
                <a:gd name="T12" fmla="*/ 488 w 657"/>
                <a:gd name="T13" fmla="*/ 604 h 657"/>
                <a:gd name="T14" fmla="*/ 453 w 657"/>
                <a:gd name="T15" fmla="*/ 633 h 657"/>
                <a:gd name="T16" fmla="*/ 128 w 657"/>
                <a:gd name="T17" fmla="*/ 582 h 657"/>
                <a:gd name="T18" fmla="*/ 167 w 657"/>
                <a:gd name="T19" fmla="*/ 614 h 657"/>
                <a:gd name="T20" fmla="*/ 554 w 657"/>
                <a:gd name="T21" fmla="*/ 553 h 657"/>
                <a:gd name="T22" fmla="*/ 526 w 657"/>
                <a:gd name="T23" fmla="*/ 590 h 657"/>
                <a:gd name="T24" fmla="*/ 69 w 657"/>
                <a:gd name="T25" fmla="*/ 521 h 657"/>
                <a:gd name="T26" fmla="*/ 100 w 657"/>
                <a:gd name="T27" fmla="*/ 563 h 657"/>
                <a:gd name="T28" fmla="*/ 604 w 657"/>
                <a:gd name="T29" fmla="*/ 488 h 657"/>
                <a:gd name="T30" fmla="*/ 585 w 657"/>
                <a:gd name="T31" fmla="*/ 531 h 657"/>
                <a:gd name="T32" fmla="*/ 28 w 657"/>
                <a:gd name="T33" fmla="*/ 448 h 657"/>
                <a:gd name="T34" fmla="*/ 49 w 657"/>
                <a:gd name="T35" fmla="*/ 496 h 657"/>
                <a:gd name="T36" fmla="*/ 636 w 657"/>
                <a:gd name="T37" fmla="*/ 411 h 657"/>
                <a:gd name="T38" fmla="*/ 627 w 657"/>
                <a:gd name="T39" fmla="*/ 458 h 657"/>
                <a:gd name="T40" fmla="*/ 8 w 657"/>
                <a:gd name="T41" fmla="*/ 366 h 657"/>
                <a:gd name="T42" fmla="*/ 16 w 657"/>
                <a:gd name="T43" fmla="*/ 418 h 657"/>
                <a:gd name="T44" fmla="*/ 647 w 657"/>
                <a:gd name="T45" fmla="*/ 329 h 657"/>
                <a:gd name="T46" fmla="*/ 657 w 657"/>
                <a:gd name="T47" fmla="*/ 329 h 657"/>
                <a:gd name="T48" fmla="*/ 0 w 657"/>
                <a:gd name="T49" fmla="*/ 329 h 657"/>
                <a:gd name="T50" fmla="*/ 13 w 657"/>
                <a:gd name="T51" fmla="*/ 287 h 657"/>
                <a:gd name="T52" fmla="*/ 649 w 657"/>
                <a:gd name="T53" fmla="*/ 291 h 657"/>
                <a:gd name="T54" fmla="*/ 646 w 657"/>
                <a:gd name="T55" fmla="*/ 243 h 657"/>
                <a:gd name="T56" fmla="*/ 16 w 657"/>
                <a:gd name="T57" fmla="*/ 251 h 657"/>
                <a:gd name="T58" fmla="*/ 32 w 657"/>
                <a:gd name="T59" fmla="*/ 200 h 657"/>
                <a:gd name="T60" fmla="*/ 627 w 657"/>
                <a:gd name="T61" fmla="*/ 209 h 657"/>
                <a:gd name="T62" fmla="*/ 613 w 657"/>
                <a:gd name="T63" fmla="*/ 164 h 657"/>
                <a:gd name="T64" fmla="*/ 48 w 657"/>
                <a:gd name="T65" fmla="*/ 173 h 657"/>
                <a:gd name="T66" fmla="*/ 75 w 657"/>
                <a:gd name="T67" fmla="*/ 128 h 657"/>
                <a:gd name="T68" fmla="*/ 585 w 657"/>
                <a:gd name="T69" fmla="*/ 137 h 657"/>
                <a:gd name="T70" fmla="*/ 561 w 657"/>
                <a:gd name="T71" fmla="*/ 96 h 657"/>
                <a:gd name="T72" fmla="*/ 100 w 657"/>
                <a:gd name="T73" fmla="*/ 106 h 657"/>
                <a:gd name="T74" fmla="*/ 136 w 657"/>
                <a:gd name="T75" fmla="*/ 69 h 657"/>
                <a:gd name="T76" fmla="*/ 525 w 657"/>
                <a:gd name="T77" fmla="*/ 77 h 657"/>
                <a:gd name="T78" fmla="*/ 492 w 657"/>
                <a:gd name="T79" fmla="*/ 44 h 657"/>
                <a:gd name="T80" fmla="*/ 167 w 657"/>
                <a:gd name="T81" fmla="*/ 54 h 657"/>
                <a:gd name="T82" fmla="*/ 209 w 657"/>
                <a:gd name="T83" fmla="*/ 28 h 657"/>
                <a:gd name="T84" fmla="*/ 452 w 657"/>
                <a:gd name="T85" fmla="*/ 35 h 657"/>
                <a:gd name="T86" fmla="*/ 413 w 657"/>
                <a:gd name="T87" fmla="*/ 11 h 657"/>
                <a:gd name="T88" fmla="*/ 244 w 657"/>
                <a:gd name="T89" fmla="*/ 22 h 657"/>
                <a:gd name="T90" fmla="*/ 291 w 657"/>
                <a:gd name="T91" fmla="*/ 7 h 657"/>
                <a:gd name="T92" fmla="*/ 370 w 657"/>
                <a:gd name="T93" fmla="*/ 13 h 657"/>
                <a:gd name="T94" fmla="*/ 323 w 657"/>
                <a:gd name="T95" fmla="*/ 5 h 657"/>
                <a:gd name="T96" fmla="*/ 376 w 657"/>
                <a:gd name="T97" fmla="*/ 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7" h="657">
                  <a:moveTo>
                    <a:pt x="329" y="657"/>
                  </a:moveTo>
                  <a:cubicBezTo>
                    <a:pt x="329" y="657"/>
                    <a:pt x="329" y="657"/>
                    <a:pt x="329" y="657"/>
                  </a:cubicBezTo>
                  <a:cubicBezTo>
                    <a:pt x="314" y="657"/>
                    <a:pt x="300" y="656"/>
                    <a:pt x="286" y="654"/>
                  </a:cubicBezTo>
                  <a:cubicBezTo>
                    <a:pt x="283" y="654"/>
                    <a:pt x="281" y="651"/>
                    <a:pt x="281" y="648"/>
                  </a:cubicBezTo>
                  <a:cubicBezTo>
                    <a:pt x="282" y="646"/>
                    <a:pt x="284" y="643"/>
                    <a:pt x="287" y="644"/>
                  </a:cubicBezTo>
                  <a:cubicBezTo>
                    <a:pt x="301" y="646"/>
                    <a:pt x="315" y="646"/>
                    <a:pt x="329" y="646"/>
                  </a:cubicBezTo>
                  <a:cubicBezTo>
                    <a:pt x="332" y="646"/>
                    <a:pt x="334" y="649"/>
                    <a:pt x="334" y="652"/>
                  </a:cubicBezTo>
                  <a:cubicBezTo>
                    <a:pt x="334" y="655"/>
                    <a:pt x="332" y="657"/>
                    <a:pt x="329" y="657"/>
                  </a:cubicBezTo>
                  <a:close/>
                  <a:moveTo>
                    <a:pt x="371" y="654"/>
                  </a:moveTo>
                  <a:cubicBezTo>
                    <a:pt x="368" y="654"/>
                    <a:pt x="366" y="652"/>
                    <a:pt x="366" y="650"/>
                  </a:cubicBezTo>
                  <a:cubicBezTo>
                    <a:pt x="365" y="647"/>
                    <a:pt x="367" y="644"/>
                    <a:pt x="370" y="644"/>
                  </a:cubicBezTo>
                  <a:cubicBezTo>
                    <a:pt x="384" y="642"/>
                    <a:pt x="398" y="639"/>
                    <a:pt x="411" y="636"/>
                  </a:cubicBezTo>
                  <a:cubicBezTo>
                    <a:pt x="414" y="635"/>
                    <a:pt x="417" y="637"/>
                    <a:pt x="418" y="639"/>
                  </a:cubicBezTo>
                  <a:cubicBezTo>
                    <a:pt x="418" y="642"/>
                    <a:pt x="417" y="645"/>
                    <a:pt x="414" y="646"/>
                  </a:cubicBezTo>
                  <a:cubicBezTo>
                    <a:pt x="400" y="650"/>
                    <a:pt x="386" y="652"/>
                    <a:pt x="372" y="654"/>
                  </a:cubicBezTo>
                  <a:cubicBezTo>
                    <a:pt x="372" y="654"/>
                    <a:pt x="371" y="654"/>
                    <a:pt x="371" y="654"/>
                  </a:cubicBezTo>
                  <a:close/>
                  <a:moveTo>
                    <a:pt x="245" y="646"/>
                  </a:moveTo>
                  <a:cubicBezTo>
                    <a:pt x="245" y="646"/>
                    <a:pt x="244" y="646"/>
                    <a:pt x="244" y="646"/>
                  </a:cubicBezTo>
                  <a:cubicBezTo>
                    <a:pt x="230" y="642"/>
                    <a:pt x="216" y="638"/>
                    <a:pt x="203" y="632"/>
                  </a:cubicBezTo>
                  <a:cubicBezTo>
                    <a:pt x="200" y="631"/>
                    <a:pt x="199" y="628"/>
                    <a:pt x="200" y="625"/>
                  </a:cubicBezTo>
                  <a:cubicBezTo>
                    <a:pt x="201" y="623"/>
                    <a:pt x="204" y="621"/>
                    <a:pt x="207" y="622"/>
                  </a:cubicBezTo>
                  <a:cubicBezTo>
                    <a:pt x="220" y="628"/>
                    <a:pt x="233" y="632"/>
                    <a:pt x="247" y="636"/>
                  </a:cubicBezTo>
                  <a:cubicBezTo>
                    <a:pt x="249" y="637"/>
                    <a:pt x="251" y="639"/>
                    <a:pt x="250" y="642"/>
                  </a:cubicBezTo>
                  <a:cubicBezTo>
                    <a:pt x="250" y="645"/>
                    <a:pt x="248" y="646"/>
                    <a:pt x="245" y="646"/>
                  </a:cubicBezTo>
                  <a:close/>
                  <a:moveTo>
                    <a:pt x="453" y="633"/>
                  </a:moveTo>
                  <a:cubicBezTo>
                    <a:pt x="450" y="633"/>
                    <a:pt x="449" y="631"/>
                    <a:pt x="448" y="629"/>
                  </a:cubicBezTo>
                  <a:cubicBezTo>
                    <a:pt x="447" y="627"/>
                    <a:pt x="448" y="623"/>
                    <a:pt x="451" y="622"/>
                  </a:cubicBezTo>
                  <a:cubicBezTo>
                    <a:pt x="463" y="617"/>
                    <a:pt x="476" y="611"/>
                    <a:pt x="488" y="604"/>
                  </a:cubicBezTo>
                  <a:cubicBezTo>
                    <a:pt x="490" y="602"/>
                    <a:pt x="494" y="603"/>
                    <a:pt x="495" y="606"/>
                  </a:cubicBezTo>
                  <a:cubicBezTo>
                    <a:pt x="496" y="608"/>
                    <a:pt x="496" y="612"/>
                    <a:pt x="493" y="613"/>
                  </a:cubicBezTo>
                  <a:cubicBezTo>
                    <a:pt x="481" y="620"/>
                    <a:pt x="468" y="627"/>
                    <a:pt x="455" y="632"/>
                  </a:cubicBezTo>
                  <a:cubicBezTo>
                    <a:pt x="454" y="632"/>
                    <a:pt x="453" y="633"/>
                    <a:pt x="453" y="633"/>
                  </a:cubicBezTo>
                  <a:close/>
                  <a:moveTo>
                    <a:pt x="167" y="614"/>
                  </a:moveTo>
                  <a:cubicBezTo>
                    <a:pt x="166" y="614"/>
                    <a:pt x="165" y="614"/>
                    <a:pt x="165" y="613"/>
                  </a:cubicBezTo>
                  <a:cubicBezTo>
                    <a:pt x="152" y="606"/>
                    <a:pt x="140" y="598"/>
                    <a:pt x="129" y="589"/>
                  </a:cubicBezTo>
                  <a:cubicBezTo>
                    <a:pt x="127" y="588"/>
                    <a:pt x="126" y="584"/>
                    <a:pt x="128" y="582"/>
                  </a:cubicBezTo>
                  <a:cubicBezTo>
                    <a:pt x="130" y="580"/>
                    <a:pt x="133" y="579"/>
                    <a:pt x="135" y="581"/>
                  </a:cubicBezTo>
                  <a:cubicBezTo>
                    <a:pt x="146" y="589"/>
                    <a:pt x="158" y="597"/>
                    <a:pt x="170" y="604"/>
                  </a:cubicBezTo>
                  <a:cubicBezTo>
                    <a:pt x="172" y="606"/>
                    <a:pt x="173" y="609"/>
                    <a:pt x="172" y="611"/>
                  </a:cubicBezTo>
                  <a:cubicBezTo>
                    <a:pt x="171" y="613"/>
                    <a:pt x="169" y="614"/>
                    <a:pt x="167" y="614"/>
                  </a:cubicBezTo>
                  <a:close/>
                  <a:moveTo>
                    <a:pt x="526" y="590"/>
                  </a:moveTo>
                  <a:cubicBezTo>
                    <a:pt x="524" y="590"/>
                    <a:pt x="522" y="590"/>
                    <a:pt x="521" y="588"/>
                  </a:cubicBezTo>
                  <a:cubicBezTo>
                    <a:pt x="520" y="586"/>
                    <a:pt x="520" y="583"/>
                    <a:pt x="522" y="581"/>
                  </a:cubicBezTo>
                  <a:cubicBezTo>
                    <a:pt x="533" y="572"/>
                    <a:pt x="544" y="563"/>
                    <a:pt x="554" y="553"/>
                  </a:cubicBezTo>
                  <a:cubicBezTo>
                    <a:pt x="556" y="551"/>
                    <a:pt x="559" y="551"/>
                    <a:pt x="561" y="553"/>
                  </a:cubicBezTo>
                  <a:cubicBezTo>
                    <a:pt x="563" y="555"/>
                    <a:pt x="563" y="559"/>
                    <a:pt x="561" y="561"/>
                  </a:cubicBezTo>
                  <a:cubicBezTo>
                    <a:pt x="551" y="571"/>
                    <a:pt x="540" y="580"/>
                    <a:pt x="529" y="589"/>
                  </a:cubicBezTo>
                  <a:cubicBezTo>
                    <a:pt x="528" y="590"/>
                    <a:pt x="527" y="590"/>
                    <a:pt x="526" y="590"/>
                  </a:cubicBezTo>
                  <a:close/>
                  <a:moveTo>
                    <a:pt x="100" y="563"/>
                  </a:moveTo>
                  <a:cubicBezTo>
                    <a:pt x="99" y="563"/>
                    <a:pt x="98" y="562"/>
                    <a:pt x="97" y="561"/>
                  </a:cubicBezTo>
                  <a:cubicBezTo>
                    <a:pt x="86" y="551"/>
                    <a:pt x="77" y="540"/>
                    <a:pt x="68" y="529"/>
                  </a:cubicBezTo>
                  <a:cubicBezTo>
                    <a:pt x="66" y="526"/>
                    <a:pt x="67" y="523"/>
                    <a:pt x="69" y="521"/>
                  </a:cubicBezTo>
                  <a:cubicBezTo>
                    <a:pt x="71" y="520"/>
                    <a:pt x="75" y="520"/>
                    <a:pt x="77" y="522"/>
                  </a:cubicBezTo>
                  <a:cubicBezTo>
                    <a:pt x="85" y="533"/>
                    <a:pt x="94" y="544"/>
                    <a:pt x="104" y="554"/>
                  </a:cubicBezTo>
                  <a:cubicBezTo>
                    <a:pt x="106" y="556"/>
                    <a:pt x="106" y="559"/>
                    <a:pt x="104" y="561"/>
                  </a:cubicBezTo>
                  <a:cubicBezTo>
                    <a:pt x="103" y="562"/>
                    <a:pt x="102" y="563"/>
                    <a:pt x="100" y="563"/>
                  </a:cubicBezTo>
                  <a:close/>
                  <a:moveTo>
                    <a:pt x="585" y="531"/>
                  </a:moveTo>
                  <a:cubicBezTo>
                    <a:pt x="584" y="531"/>
                    <a:pt x="583" y="530"/>
                    <a:pt x="582" y="529"/>
                  </a:cubicBezTo>
                  <a:cubicBezTo>
                    <a:pt x="580" y="528"/>
                    <a:pt x="579" y="524"/>
                    <a:pt x="581" y="522"/>
                  </a:cubicBezTo>
                  <a:cubicBezTo>
                    <a:pt x="589" y="511"/>
                    <a:pt x="597" y="499"/>
                    <a:pt x="604" y="488"/>
                  </a:cubicBezTo>
                  <a:cubicBezTo>
                    <a:pt x="606" y="485"/>
                    <a:pt x="609" y="484"/>
                    <a:pt x="611" y="486"/>
                  </a:cubicBezTo>
                  <a:cubicBezTo>
                    <a:pt x="614" y="487"/>
                    <a:pt x="615" y="490"/>
                    <a:pt x="613" y="493"/>
                  </a:cubicBezTo>
                  <a:cubicBezTo>
                    <a:pt x="606" y="505"/>
                    <a:pt x="598" y="517"/>
                    <a:pt x="589" y="529"/>
                  </a:cubicBezTo>
                  <a:cubicBezTo>
                    <a:pt x="588" y="530"/>
                    <a:pt x="587" y="531"/>
                    <a:pt x="585" y="531"/>
                  </a:cubicBezTo>
                  <a:close/>
                  <a:moveTo>
                    <a:pt x="49" y="496"/>
                  </a:moveTo>
                  <a:cubicBezTo>
                    <a:pt x="47" y="496"/>
                    <a:pt x="45" y="495"/>
                    <a:pt x="44" y="493"/>
                  </a:cubicBezTo>
                  <a:cubicBezTo>
                    <a:pt x="37" y="481"/>
                    <a:pt x="31" y="468"/>
                    <a:pt x="25" y="455"/>
                  </a:cubicBezTo>
                  <a:cubicBezTo>
                    <a:pt x="24" y="452"/>
                    <a:pt x="25" y="449"/>
                    <a:pt x="28" y="448"/>
                  </a:cubicBezTo>
                  <a:cubicBezTo>
                    <a:pt x="31" y="447"/>
                    <a:pt x="34" y="448"/>
                    <a:pt x="35" y="451"/>
                  </a:cubicBezTo>
                  <a:cubicBezTo>
                    <a:pt x="40" y="463"/>
                    <a:pt x="46" y="476"/>
                    <a:pt x="53" y="488"/>
                  </a:cubicBezTo>
                  <a:cubicBezTo>
                    <a:pt x="55" y="490"/>
                    <a:pt x="54" y="494"/>
                    <a:pt x="51" y="495"/>
                  </a:cubicBezTo>
                  <a:cubicBezTo>
                    <a:pt x="51" y="495"/>
                    <a:pt x="50" y="496"/>
                    <a:pt x="49" y="496"/>
                  </a:cubicBezTo>
                  <a:close/>
                  <a:moveTo>
                    <a:pt x="627" y="458"/>
                  </a:moveTo>
                  <a:cubicBezTo>
                    <a:pt x="627" y="458"/>
                    <a:pt x="626" y="457"/>
                    <a:pt x="625" y="457"/>
                  </a:cubicBezTo>
                  <a:cubicBezTo>
                    <a:pt x="623" y="456"/>
                    <a:pt x="621" y="453"/>
                    <a:pt x="623" y="450"/>
                  </a:cubicBezTo>
                  <a:cubicBezTo>
                    <a:pt x="628" y="437"/>
                    <a:pt x="632" y="424"/>
                    <a:pt x="636" y="411"/>
                  </a:cubicBezTo>
                  <a:cubicBezTo>
                    <a:pt x="637" y="408"/>
                    <a:pt x="640" y="406"/>
                    <a:pt x="642" y="407"/>
                  </a:cubicBezTo>
                  <a:cubicBezTo>
                    <a:pt x="645" y="408"/>
                    <a:pt x="647" y="411"/>
                    <a:pt x="646" y="414"/>
                  </a:cubicBezTo>
                  <a:cubicBezTo>
                    <a:pt x="642" y="427"/>
                    <a:pt x="638" y="441"/>
                    <a:pt x="632" y="454"/>
                  </a:cubicBezTo>
                  <a:cubicBezTo>
                    <a:pt x="631" y="456"/>
                    <a:pt x="630" y="458"/>
                    <a:pt x="627" y="458"/>
                  </a:cubicBezTo>
                  <a:close/>
                  <a:moveTo>
                    <a:pt x="16" y="418"/>
                  </a:moveTo>
                  <a:cubicBezTo>
                    <a:pt x="14" y="418"/>
                    <a:pt x="12" y="416"/>
                    <a:pt x="11" y="414"/>
                  </a:cubicBezTo>
                  <a:cubicBezTo>
                    <a:pt x="8" y="400"/>
                    <a:pt x="5" y="386"/>
                    <a:pt x="3" y="372"/>
                  </a:cubicBezTo>
                  <a:cubicBezTo>
                    <a:pt x="3" y="369"/>
                    <a:pt x="5" y="366"/>
                    <a:pt x="8" y="366"/>
                  </a:cubicBezTo>
                  <a:cubicBezTo>
                    <a:pt x="10" y="365"/>
                    <a:pt x="13" y="367"/>
                    <a:pt x="13" y="370"/>
                  </a:cubicBezTo>
                  <a:cubicBezTo>
                    <a:pt x="15" y="384"/>
                    <a:pt x="18" y="398"/>
                    <a:pt x="22" y="411"/>
                  </a:cubicBezTo>
                  <a:cubicBezTo>
                    <a:pt x="22" y="414"/>
                    <a:pt x="21" y="417"/>
                    <a:pt x="18" y="418"/>
                  </a:cubicBezTo>
                  <a:cubicBezTo>
                    <a:pt x="17" y="418"/>
                    <a:pt x="17" y="418"/>
                    <a:pt x="16" y="418"/>
                  </a:cubicBezTo>
                  <a:close/>
                  <a:moveTo>
                    <a:pt x="649" y="376"/>
                  </a:moveTo>
                  <a:cubicBezTo>
                    <a:pt x="649" y="376"/>
                    <a:pt x="649" y="376"/>
                    <a:pt x="649" y="376"/>
                  </a:cubicBezTo>
                  <a:cubicBezTo>
                    <a:pt x="646" y="376"/>
                    <a:pt x="644" y="373"/>
                    <a:pt x="644" y="370"/>
                  </a:cubicBezTo>
                  <a:cubicBezTo>
                    <a:pt x="646" y="356"/>
                    <a:pt x="647" y="342"/>
                    <a:pt x="647" y="329"/>
                  </a:cubicBezTo>
                  <a:cubicBezTo>
                    <a:pt x="647" y="328"/>
                    <a:pt x="647" y="328"/>
                    <a:pt x="647" y="328"/>
                  </a:cubicBezTo>
                  <a:cubicBezTo>
                    <a:pt x="647" y="325"/>
                    <a:pt x="649" y="322"/>
                    <a:pt x="652" y="322"/>
                  </a:cubicBezTo>
                  <a:cubicBezTo>
                    <a:pt x="655" y="322"/>
                    <a:pt x="657" y="325"/>
                    <a:pt x="657" y="328"/>
                  </a:cubicBezTo>
                  <a:cubicBezTo>
                    <a:pt x="657" y="329"/>
                    <a:pt x="657" y="329"/>
                    <a:pt x="657" y="329"/>
                  </a:cubicBezTo>
                  <a:cubicBezTo>
                    <a:pt x="657" y="343"/>
                    <a:pt x="656" y="357"/>
                    <a:pt x="654" y="371"/>
                  </a:cubicBezTo>
                  <a:cubicBezTo>
                    <a:pt x="654" y="374"/>
                    <a:pt x="652" y="376"/>
                    <a:pt x="649" y="376"/>
                  </a:cubicBezTo>
                  <a:close/>
                  <a:moveTo>
                    <a:pt x="5" y="334"/>
                  </a:moveTo>
                  <a:cubicBezTo>
                    <a:pt x="2" y="334"/>
                    <a:pt x="0" y="332"/>
                    <a:pt x="0" y="329"/>
                  </a:cubicBezTo>
                  <a:cubicBezTo>
                    <a:pt x="0" y="329"/>
                    <a:pt x="0" y="329"/>
                    <a:pt x="0" y="329"/>
                  </a:cubicBezTo>
                  <a:cubicBezTo>
                    <a:pt x="0" y="314"/>
                    <a:pt x="1" y="300"/>
                    <a:pt x="3" y="286"/>
                  </a:cubicBezTo>
                  <a:cubicBezTo>
                    <a:pt x="3" y="283"/>
                    <a:pt x="6" y="281"/>
                    <a:pt x="9" y="281"/>
                  </a:cubicBezTo>
                  <a:cubicBezTo>
                    <a:pt x="12" y="282"/>
                    <a:pt x="14" y="284"/>
                    <a:pt x="13" y="287"/>
                  </a:cubicBezTo>
                  <a:cubicBezTo>
                    <a:pt x="12" y="301"/>
                    <a:pt x="11" y="315"/>
                    <a:pt x="11" y="329"/>
                  </a:cubicBezTo>
                  <a:cubicBezTo>
                    <a:pt x="11" y="329"/>
                    <a:pt x="11" y="329"/>
                    <a:pt x="11" y="329"/>
                  </a:cubicBezTo>
                  <a:cubicBezTo>
                    <a:pt x="11" y="332"/>
                    <a:pt x="8" y="334"/>
                    <a:pt x="5" y="334"/>
                  </a:cubicBezTo>
                  <a:close/>
                  <a:moveTo>
                    <a:pt x="649" y="291"/>
                  </a:moveTo>
                  <a:cubicBezTo>
                    <a:pt x="647" y="291"/>
                    <a:pt x="644" y="289"/>
                    <a:pt x="644" y="286"/>
                  </a:cubicBezTo>
                  <a:cubicBezTo>
                    <a:pt x="642" y="273"/>
                    <a:pt x="639" y="259"/>
                    <a:pt x="636" y="246"/>
                  </a:cubicBezTo>
                  <a:cubicBezTo>
                    <a:pt x="635" y="243"/>
                    <a:pt x="637" y="240"/>
                    <a:pt x="639" y="239"/>
                  </a:cubicBezTo>
                  <a:cubicBezTo>
                    <a:pt x="642" y="238"/>
                    <a:pt x="645" y="240"/>
                    <a:pt x="646" y="243"/>
                  </a:cubicBezTo>
                  <a:cubicBezTo>
                    <a:pt x="650" y="257"/>
                    <a:pt x="652" y="271"/>
                    <a:pt x="654" y="285"/>
                  </a:cubicBezTo>
                  <a:cubicBezTo>
                    <a:pt x="655" y="288"/>
                    <a:pt x="653" y="290"/>
                    <a:pt x="650" y="291"/>
                  </a:cubicBezTo>
                  <a:cubicBezTo>
                    <a:pt x="650" y="291"/>
                    <a:pt x="649" y="291"/>
                    <a:pt x="649" y="291"/>
                  </a:cubicBezTo>
                  <a:close/>
                  <a:moveTo>
                    <a:pt x="16" y="251"/>
                  </a:moveTo>
                  <a:cubicBezTo>
                    <a:pt x="16" y="251"/>
                    <a:pt x="15" y="250"/>
                    <a:pt x="15" y="250"/>
                  </a:cubicBezTo>
                  <a:cubicBezTo>
                    <a:pt x="12" y="250"/>
                    <a:pt x="10" y="247"/>
                    <a:pt x="11" y="244"/>
                  </a:cubicBezTo>
                  <a:cubicBezTo>
                    <a:pt x="15" y="230"/>
                    <a:pt x="19" y="216"/>
                    <a:pt x="25" y="203"/>
                  </a:cubicBezTo>
                  <a:cubicBezTo>
                    <a:pt x="26" y="200"/>
                    <a:pt x="29" y="199"/>
                    <a:pt x="32" y="200"/>
                  </a:cubicBezTo>
                  <a:cubicBezTo>
                    <a:pt x="35" y="201"/>
                    <a:pt x="36" y="204"/>
                    <a:pt x="35" y="207"/>
                  </a:cubicBezTo>
                  <a:cubicBezTo>
                    <a:pt x="29" y="220"/>
                    <a:pt x="25" y="233"/>
                    <a:pt x="21" y="247"/>
                  </a:cubicBezTo>
                  <a:cubicBezTo>
                    <a:pt x="21" y="249"/>
                    <a:pt x="19" y="251"/>
                    <a:pt x="16" y="251"/>
                  </a:cubicBezTo>
                  <a:close/>
                  <a:moveTo>
                    <a:pt x="627" y="209"/>
                  </a:moveTo>
                  <a:cubicBezTo>
                    <a:pt x="625" y="209"/>
                    <a:pt x="623" y="208"/>
                    <a:pt x="622" y="206"/>
                  </a:cubicBezTo>
                  <a:cubicBezTo>
                    <a:pt x="617" y="193"/>
                    <a:pt x="611" y="181"/>
                    <a:pt x="604" y="169"/>
                  </a:cubicBezTo>
                  <a:cubicBezTo>
                    <a:pt x="602" y="166"/>
                    <a:pt x="603" y="163"/>
                    <a:pt x="606" y="162"/>
                  </a:cubicBezTo>
                  <a:cubicBezTo>
                    <a:pt x="608" y="160"/>
                    <a:pt x="611" y="161"/>
                    <a:pt x="613" y="164"/>
                  </a:cubicBezTo>
                  <a:cubicBezTo>
                    <a:pt x="620" y="176"/>
                    <a:pt x="627" y="189"/>
                    <a:pt x="632" y="202"/>
                  </a:cubicBezTo>
                  <a:cubicBezTo>
                    <a:pt x="633" y="205"/>
                    <a:pt x="632" y="208"/>
                    <a:pt x="629" y="209"/>
                  </a:cubicBezTo>
                  <a:cubicBezTo>
                    <a:pt x="629" y="209"/>
                    <a:pt x="628" y="209"/>
                    <a:pt x="627" y="209"/>
                  </a:cubicBezTo>
                  <a:close/>
                  <a:moveTo>
                    <a:pt x="48" y="173"/>
                  </a:moveTo>
                  <a:cubicBezTo>
                    <a:pt x="48" y="173"/>
                    <a:pt x="47" y="172"/>
                    <a:pt x="46" y="172"/>
                  </a:cubicBezTo>
                  <a:cubicBezTo>
                    <a:pt x="43" y="170"/>
                    <a:pt x="42" y="167"/>
                    <a:pt x="44" y="165"/>
                  </a:cubicBezTo>
                  <a:cubicBezTo>
                    <a:pt x="51" y="152"/>
                    <a:pt x="59" y="140"/>
                    <a:pt x="68" y="129"/>
                  </a:cubicBezTo>
                  <a:cubicBezTo>
                    <a:pt x="70" y="126"/>
                    <a:pt x="73" y="126"/>
                    <a:pt x="75" y="128"/>
                  </a:cubicBezTo>
                  <a:cubicBezTo>
                    <a:pt x="78" y="130"/>
                    <a:pt x="78" y="133"/>
                    <a:pt x="76" y="135"/>
                  </a:cubicBezTo>
                  <a:cubicBezTo>
                    <a:pt x="68" y="146"/>
                    <a:pt x="60" y="158"/>
                    <a:pt x="53" y="170"/>
                  </a:cubicBezTo>
                  <a:cubicBezTo>
                    <a:pt x="52" y="172"/>
                    <a:pt x="50" y="173"/>
                    <a:pt x="48" y="173"/>
                  </a:cubicBezTo>
                  <a:close/>
                  <a:moveTo>
                    <a:pt x="585" y="137"/>
                  </a:moveTo>
                  <a:cubicBezTo>
                    <a:pt x="583" y="137"/>
                    <a:pt x="582" y="136"/>
                    <a:pt x="581" y="134"/>
                  </a:cubicBezTo>
                  <a:cubicBezTo>
                    <a:pt x="572" y="124"/>
                    <a:pt x="563" y="113"/>
                    <a:pt x="553" y="103"/>
                  </a:cubicBezTo>
                  <a:cubicBezTo>
                    <a:pt x="551" y="101"/>
                    <a:pt x="551" y="98"/>
                    <a:pt x="553" y="96"/>
                  </a:cubicBezTo>
                  <a:cubicBezTo>
                    <a:pt x="555" y="94"/>
                    <a:pt x="559" y="94"/>
                    <a:pt x="561" y="96"/>
                  </a:cubicBezTo>
                  <a:cubicBezTo>
                    <a:pt x="571" y="106"/>
                    <a:pt x="580" y="117"/>
                    <a:pt x="589" y="128"/>
                  </a:cubicBezTo>
                  <a:cubicBezTo>
                    <a:pt x="591" y="130"/>
                    <a:pt x="590" y="134"/>
                    <a:pt x="588" y="135"/>
                  </a:cubicBezTo>
                  <a:cubicBezTo>
                    <a:pt x="587" y="136"/>
                    <a:pt x="586" y="137"/>
                    <a:pt x="585" y="137"/>
                  </a:cubicBezTo>
                  <a:close/>
                  <a:moveTo>
                    <a:pt x="100" y="106"/>
                  </a:moveTo>
                  <a:cubicBezTo>
                    <a:pt x="98" y="106"/>
                    <a:pt x="97" y="105"/>
                    <a:pt x="96" y="104"/>
                  </a:cubicBezTo>
                  <a:cubicBezTo>
                    <a:pt x="94" y="102"/>
                    <a:pt x="94" y="99"/>
                    <a:pt x="96" y="96"/>
                  </a:cubicBezTo>
                  <a:cubicBezTo>
                    <a:pt x="106" y="86"/>
                    <a:pt x="117" y="77"/>
                    <a:pt x="128" y="68"/>
                  </a:cubicBezTo>
                  <a:cubicBezTo>
                    <a:pt x="131" y="66"/>
                    <a:pt x="134" y="67"/>
                    <a:pt x="136" y="69"/>
                  </a:cubicBezTo>
                  <a:cubicBezTo>
                    <a:pt x="138" y="71"/>
                    <a:pt x="137" y="75"/>
                    <a:pt x="135" y="76"/>
                  </a:cubicBezTo>
                  <a:cubicBezTo>
                    <a:pt x="124" y="85"/>
                    <a:pt x="113" y="94"/>
                    <a:pt x="104" y="104"/>
                  </a:cubicBezTo>
                  <a:cubicBezTo>
                    <a:pt x="103" y="105"/>
                    <a:pt x="101" y="106"/>
                    <a:pt x="100" y="106"/>
                  </a:cubicBezTo>
                  <a:close/>
                  <a:moveTo>
                    <a:pt x="525" y="77"/>
                  </a:moveTo>
                  <a:cubicBezTo>
                    <a:pt x="524" y="77"/>
                    <a:pt x="523" y="77"/>
                    <a:pt x="522" y="76"/>
                  </a:cubicBezTo>
                  <a:cubicBezTo>
                    <a:pt x="511" y="67"/>
                    <a:pt x="499" y="60"/>
                    <a:pt x="487" y="53"/>
                  </a:cubicBezTo>
                  <a:cubicBezTo>
                    <a:pt x="485" y="51"/>
                    <a:pt x="484" y="48"/>
                    <a:pt x="485" y="46"/>
                  </a:cubicBezTo>
                  <a:cubicBezTo>
                    <a:pt x="487" y="43"/>
                    <a:pt x="490" y="42"/>
                    <a:pt x="492" y="44"/>
                  </a:cubicBezTo>
                  <a:cubicBezTo>
                    <a:pt x="505" y="51"/>
                    <a:pt x="517" y="59"/>
                    <a:pt x="528" y="67"/>
                  </a:cubicBezTo>
                  <a:cubicBezTo>
                    <a:pt x="531" y="69"/>
                    <a:pt x="531" y="73"/>
                    <a:pt x="529" y="75"/>
                  </a:cubicBezTo>
                  <a:cubicBezTo>
                    <a:pt x="528" y="76"/>
                    <a:pt x="527" y="77"/>
                    <a:pt x="525" y="77"/>
                  </a:cubicBezTo>
                  <a:close/>
                  <a:moveTo>
                    <a:pt x="167" y="54"/>
                  </a:moveTo>
                  <a:cubicBezTo>
                    <a:pt x="165" y="54"/>
                    <a:pt x="163" y="53"/>
                    <a:pt x="162" y="51"/>
                  </a:cubicBezTo>
                  <a:cubicBezTo>
                    <a:pt x="161" y="49"/>
                    <a:pt x="161" y="46"/>
                    <a:pt x="164" y="44"/>
                  </a:cubicBezTo>
                  <a:cubicBezTo>
                    <a:pt x="176" y="37"/>
                    <a:pt x="189" y="31"/>
                    <a:pt x="202" y="25"/>
                  </a:cubicBezTo>
                  <a:cubicBezTo>
                    <a:pt x="205" y="24"/>
                    <a:pt x="208" y="25"/>
                    <a:pt x="209" y="28"/>
                  </a:cubicBezTo>
                  <a:cubicBezTo>
                    <a:pt x="211" y="31"/>
                    <a:pt x="209" y="34"/>
                    <a:pt x="207" y="35"/>
                  </a:cubicBezTo>
                  <a:cubicBezTo>
                    <a:pt x="194" y="40"/>
                    <a:pt x="181" y="46"/>
                    <a:pt x="169" y="53"/>
                  </a:cubicBezTo>
                  <a:cubicBezTo>
                    <a:pt x="168" y="54"/>
                    <a:pt x="168" y="54"/>
                    <a:pt x="167" y="54"/>
                  </a:cubicBezTo>
                  <a:close/>
                  <a:moveTo>
                    <a:pt x="452" y="35"/>
                  </a:moveTo>
                  <a:cubicBezTo>
                    <a:pt x="451" y="35"/>
                    <a:pt x="451" y="35"/>
                    <a:pt x="450" y="34"/>
                  </a:cubicBezTo>
                  <a:cubicBezTo>
                    <a:pt x="437" y="29"/>
                    <a:pt x="424" y="25"/>
                    <a:pt x="410" y="21"/>
                  </a:cubicBezTo>
                  <a:cubicBezTo>
                    <a:pt x="408" y="20"/>
                    <a:pt x="406" y="18"/>
                    <a:pt x="407" y="15"/>
                  </a:cubicBezTo>
                  <a:cubicBezTo>
                    <a:pt x="407" y="12"/>
                    <a:pt x="410" y="10"/>
                    <a:pt x="413" y="11"/>
                  </a:cubicBezTo>
                  <a:cubicBezTo>
                    <a:pt x="427" y="15"/>
                    <a:pt x="441" y="19"/>
                    <a:pt x="454" y="25"/>
                  </a:cubicBezTo>
                  <a:cubicBezTo>
                    <a:pt x="457" y="26"/>
                    <a:pt x="458" y="29"/>
                    <a:pt x="457" y="32"/>
                  </a:cubicBezTo>
                  <a:cubicBezTo>
                    <a:pt x="456" y="34"/>
                    <a:pt x="454" y="35"/>
                    <a:pt x="452" y="35"/>
                  </a:cubicBezTo>
                  <a:close/>
                  <a:moveTo>
                    <a:pt x="244" y="22"/>
                  </a:moveTo>
                  <a:cubicBezTo>
                    <a:pt x="242" y="22"/>
                    <a:pt x="240" y="20"/>
                    <a:pt x="239" y="18"/>
                  </a:cubicBezTo>
                  <a:cubicBezTo>
                    <a:pt x="239" y="15"/>
                    <a:pt x="240" y="12"/>
                    <a:pt x="243" y="11"/>
                  </a:cubicBezTo>
                  <a:cubicBezTo>
                    <a:pt x="257" y="8"/>
                    <a:pt x="271" y="5"/>
                    <a:pt x="285" y="3"/>
                  </a:cubicBezTo>
                  <a:cubicBezTo>
                    <a:pt x="288" y="2"/>
                    <a:pt x="291" y="4"/>
                    <a:pt x="291" y="7"/>
                  </a:cubicBezTo>
                  <a:cubicBezTo>
                    <a:pt x="292" y="10"/>
                    <a:pt x="290" y="13"/>
                    <a:pt x="287" y="13"/>
                  </a:cubicBezTo>
                  <a:cubicBezTo>
                    <a:pt x="273" y="15"/>
                    <a:pt x="259" y="18"/>
                    <a:pt x="246" y="21"/>
                  </a:cubicBezTo>
                  <a:cubicBezTo>
                    <a:pt x="245" y="22"/>
                    <a:pt x="245" y="22"/>
                    <a:pt x="244" y="22"/>
                  </a:cubicBezTo>
                  <a:close/>
                  <a:moveTo>
                    <a:pt x="370" y="13"/>
                  </a:moveTo>
                  <a:cubicBezTo>
                    <a:pt x="370" y="13"/>
                    <a:pt x="370" y="13"/>
                    <a:pt x="370" y="13"/>
                  </a:cubicBezTo>
                  <a:cubicBezTo>
                    <a:pt x="356" y="11"/>
                    <a:pt x="342" y="11"/>
                    <a:pt x="329" y="11"/>
                  </a:cubicBezTo>
                  <a:cubicBezTo>
                    <a:pt x="328" y="11"/>
                    <a:pt x="328" y="11"/>
                    <a:pt x="328" y="11"/>
                  </a:cubicBezTo>
                  <a:cubicBezTo>
                    <a:pt x="325" y="11"/>
                    <a:pt x="323" y="8"/>
                    <a:pt x="323" y="5"/>
                  </a:cubicBezTo>
                  <a:cubicBezTo>
                    <a:pt x="323" y="2"/>
                    <a:pt x="325" y="0"/>
                    <a:pt x="328" y="0"/>
                  </a:cubicBezTo>
                  <a:cubicBezTo>
                    <a:pt x="329" y="0"/>
                    <a:pt x="329" y="0"/>
                    <a:pt x="329" y="0"/>
                  </a:cubicBezTo>
                  <a:cubicBezTo>
                    <a:pt x="343" y="0"/>
                    <a:pt x="357" y="1"/>
                    <a:pt x="371" y="3"/>
                  </a:cubicBezTo>
                  <a:cubicBezTo>
                    <a:pt x="374" y="3"/>
                    <a:pt x="376" y="6"/>
                    <a:pt x="376" y="9"/>
                  </a:cubicBezTo>
                  <a:cubicBezTo>
                    <a:pt x="375" y="11"/>
                    <a:pt x="373" y="13"/>
                    <a:pt x="370" y="13"/>
                  </a:cubicBezTo>
                  <a:close/>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30" name="图形 23">
            <a:extLst>
              <a:ext uri="{FF2B5EF4-FFF2-40B4-BE49-F238E27FC236}">
                <a16:creationId xmlns:a16="http://schemas.microsoft.com/office/drawing/2014/main" id="{AB0C3C15-A432-C96B-3C7B-80A4F33A807B}"/>
              </a:ext>
            </a:extLst>
          </p:cNvPr>
          <p:cNvSpPr/>
          <p:nvPr/>
        </p:nvSpPr>
        <p:spPr>
          <a:xfrm>
            <a:off x="1216679" y="4142358"/>
            <a:ext cx="9586966" cy="717118"/>
          </a:xfrm>
          <a:custGeom>
            <a:avLst/>
            <a:gdLst>
              <a:gd name="connsiteX0" fmla="*/ 0 w 6112192"/>
              <a:gd name="connsiteY0" fmla="*/ 0 h 457200"/>
              <a:gd name="connsiteX1" fmla="*/ 136874 w 6112192"/>
              <a:gd name="connsiteY1" fmla="*/ 228600 h 457200"/>
              <a:gd name="connsiteX2" fmla="*/ 0 w 6112192"/>
              <a:gd name="connsiteY2" fmla="*/ 457200 h 457200"/>
              <a:gd name="connsiteX3" fmla="*/ 6112193 w 6112192"/>
              <a:gd name="connsiteY3" fmla="*/ 457200 h 457200"/>
              <a:gd name="connsiteX4" fmla="*/ 6112193 w 6112192"/>
              <a:gd name="connsiteY4" fmla="*/ 0 h 457200"/>
              <a:gd name="connsiteX5" fmla="*/ 0 w 6112192"/>
              <a:gd name="connsiteY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2192" h="457200">
                <a:moveTo>
                  <a:pt x="0" y="0"/>
                </a:moveTo>
                <a:cubicBezTo>
                  <a:pt x="81439" y="43720"/>
                  <a:pt x="136874" y="129635"/>
                  <a:pt x="136874" y="228600"/>
                </a:cubicBezTo>
                <a:cubicBezTo>
                  <a:pt x="136874" y="327565"/>
                  <a:pt x="81439" y="413480"/>
                  <a:pt x="0" y="457200"/>
                </a:cubicBezTo>
                <a:lnTo>
                  <a:pt x="6112193" y="457200"/>
                </a:lnTo>
                <a:lnTo>
                  <a:pt x="6112193" y="0"/>
                </a:lnTo>
                <a:lnTo>
                  <a:pt x="0" y="0"/>
                </a:lnTo>
                <a:close/>
              </a:path>
            </a:pathLst>
          </a:custGeom>
          <a:gradFill flip="none" rotWithShape="1">
            <a:gsLst>
              <a:gs pos="54000">
                <a:schemeClr val="bg1">
                  <a:alpha val="0"/>
                </a:schemeClr>
              </a:gs>
              <a:gs pos="100000">
                <a:schemeClr val="bg1">
                  <a:alpha val="16000"/>
                </a:schemeClr>
              </a:gs>
            </a:gsLst>
            <a:lin ang="10800000" scaled="1"/>
            <a:tileRect/>
          </a:gradFill>
          <a:ln w="6350" cap="flat" cmpd="sng" algn="ctr">
            <a:noFill/>
            <a:prstDash val="solid"/>
            <a:miter lim="800000"/>
          </a:ln>
          <a:effectLst/>
        </p:spPr>
        <p:txBody>
          <a:bodyPr rtlCol="0" anchor="ctr"/>
          <a:lstStyle/>
          <a:p>
            <a:pPr algn="ctr" defTabSz="914400"/>
            <a:endParaRPr lang="zh-CN" altLang="en-US" sz="2000" kern="0">
              <a:solidFill>
                <a:srgbClr val="F1F3F3">
                  <a:lumMod val="25000"/>
                </a:srgbClr>
              </a:solidFill>
              <a:latin typeface="Amazon Ember"/>
              <a:cs typeface="+mn-ea"/>
            </a:endParaRPr>
          </a:p>
        </p:txBody>
      </p:sp>
      <p:grpSp>
        <p:nvGrpSpPr>
          <p:cNvPr id="31" name="Group 8">
            <a:extLst>
              <a:ext uri="{FF2B5EF4-FFF2-40B4-BE49-F238E27FC236}">
                <a16:creationId xmlns:a16="http://schemas.microsoft.com/office/drawing/2014/main" id="{28A0F539-CAE1-59A6-AB70-A4FD59CF5BF2}"/>
              </a:ext>
            </a:extLst>
          </p:cNvPr>
          <p:cNvGrpSpPr/>
          <p:nvPr/>
        </p:nvGrpSpPr>
        <p:grpSpPr>
          <a:xfrm>
            <a:off x="660764" y="4128605"/>
            <a:ext cx="727591" cy="730871"/>
            <a:chOff x="3418115" y="1840853"/>
            <a:chExt cx="1025609" cy="1030232"/>
          </a:xfrm>
        </p:grpSpPr>
        <p:sp>
          <p:nvSpPr>
            <p:cNvPr id="32" name="Oval 5">
              <a:extLst>
                <a:ext uri="{FF2B5EF4-FFF2-40B4-BE49-F238E27FC236}">
                  <a16:creationId xmlns:a16="http://schemas.microsoft.com/office/drawing/2014/main" id="{AB36249B-608E-4F72-126A-E31495D39BAD}"/>
                </a:ext>
              </a:extLst>
            </p:cNvPr>
            <p:cNvSpPr>
              <a:spLocks noChangeArrowheads="1"/>
            </p:cNvSpPr>
            <p:nvPr/>
          </p:nvSpPr>
          <p:spPr bwMode="auto">
            <a:xfrm>
              <a:off x="3497364" y="1920762"/>
              <a:ext cx="867112" cy="869754"/>
            </a:xfrm>
            <a:prstGeom prst="ellipse">
              <a:avLst/>
            </a:prstGeom>
            <a:solidFill>
              <a:schemeClr val="accent1"/>
            </a:solidFill>
            <a:ln>
              <a:noFill/>
            </a:ln>
          </p:spPr>
          <p:txBody>
            <a:bodyPr vert="horz" wrap="square" lIns="91440" tIns="45720" rIns="91440" bIns="45720" numCol="1" anchor="t" anchorCtr="0" compatLnSpc="1"/>
            <a:lstStyle/>
            <a:p>
              <a:endParaRPr lang="en-US"/>
            </a:p>
          </p:txBody>
        </p:sp>
        <p:sp>
          <p:nvSpPr>
            <p:cNvPr id="33" name="Freeform 6">
              <a:extLst>
                <a:ext uri="{FF2B5EF4-FFF2-40B4-BE49-F238E27FC236}">
                  <a16:creationId xmlns:a16="http://schemas.microsoft.com/office/drawing/2014/main" id="{A7ED018E-63E2-4FEE-B370-9FD713F6BE00}"/>
                </a:ext>
              </a:extLst>
            </p:cNvPr>
            <p:cNvSpPr>
              <a:spLocks noEditPoints="1"/>
            </p:cNvSpPr>
            <p:nvPr/>
          </p:nvSpPr>
          <p:spPr bwMode="auto">
            <a:xfrm>
              <a:off x="3418115" y="1840853"/>
              <a:ext cx="1025609" cy="1030232"/>
            </a:xfrm>
            <a:custGeom>
              <a:avLst/>
              <a:gdLst>
                <a:gd name="T0" fmla="*/ 281 w 657"/>
                <a:gd name="T1" fmla="*/ 648 h 657"/>
                <a:gd name="T2" fmla="*/ 329 w 657"/>
                <a:gd name="T3" fmla="*/ 657 h 657"/>
                <a:gd name="T4" fmla="*/ 411 w 657"/>
                <a:gd name="T5" fmla="*/ 636 h 657"/>
                <a:gd name="T6" fmla="*/ 371 w 657"/>
                <a:gd name="T7" fmla="*/ 654 h 657"/>
                <a:gd name="T8" fmla="*/ 200 w 657"/>
                <a:gd name="T9" fmla="*/ 625 h 657"/>
                <a:gd name="T10" fmla="*/ 245 w 657"/>
                <a:gd name="T11" fmla="*/ 646 h 657"/>
                <a:gd name="T12" fmla="*/ 488 w 657"/>
                <a:gd name="T13" fmla="*/ 604 h 657"/>
                <a:gd name="T14" fmla="*/ 453 w 657"/>
                <a:gd name="T15" fmla="*/ 633 h 657"/>
                <a:gd name="T16" fmla="*/ 128 w 657"/>
                <a:gd name="T17" fmla="*/ 582 h 657"/>
                <a:gd name="T18" fmla="*/ 167 w 657"/>
                <a:gd name="T19" fmla="*/ 614 h 657"/>
                <a:gd name="T20" fmla="*/ 554 w 657"/>
                <a:gd name="T21" fmla="*/ 553 h 657"/>
                <a:gd name="T22" fmla="*/ 526 w 657"/>
                <a:gd name="T23" fmla="*/ 590 h 657"/>
                <a:gd name="T24" fmla="*/ 69 w 657"/>
                <a:gd name="T25" fmla="*/ 521 h 657"/>
                <a:gd name="T26" fmla="*/ 100 w 657"/>
                <a:gd name="T27" fmla="*/ 563 h 657"/>
                <a:gd name="T28" fmla="*/ 604 w 657"/>
                <a:gd name="T29" fmla="*/ 488 h 657"/>
                <a:gd name="T30" fmla="*/ 585 w 657"/>
                <a:gd name="T31" fmla="*/ 531 h 657"/>
                <a:gd name="T32" fmla="*/ 28 w 657"/>
                <a:gd name="T33" fmla="*/ 448 h 657"/>
                <a:gd name="T34" fmla="*/ 49 w 657"/>
                <a:gd name="T35" fmla="*/ 496 h 657"/>
                <a:gd name="T36" fmla="*/ 636 w 657"/>
                <a:gd name="T37" fmla="*/ 411 h 657"/>
                <a:gd name="T38" fmla="*/ 627 w 657"/>
                <a:gd name="T39" fmla="*/ 458 h 657"/>
                <a:gd name="T40" fmla="*/ 8 w 657"/>
                <a:gd name="T41" fmla="*/ 366 h 657"/>
                <a:gd name="T42" fmla="*/ 16 w 657"/>
                <a:gd name="T43" fmla="*/ 418 h 657"/>
                <a:gd name="T44" fmla="*/ 647 w 657"/>
                <a:gd name="T45" fmla="*/ 329 h 657"/>
                <a:gd name="T46" fmla="*/ 657 w 657"/>
                <a:gd name="T47" fmla="*/ 329 h 657"/>
                <a:gd name="T48" fmla="*/ 0 w 657"/>
                <a:gd name="T49" fmla="*/ 329 h 657"/>
                <a:gd name="T50" fmla="*/ 13 w 657"/>
                <a:gd name="T51" fmla="*/ 287 h 657"/>
                <a:gd name="T52" fmla="*/ 649 w 657"/>
                <a:gd name="T53" fmla="*/ 291 h 657"/>
                <a:gd name="T54" fmla="*/ 646 w 657"/>
                <a:gd name="T55" fmla="*/ 243 h 657"/>
                <a:gd name="T56" fmla="*/ 16 w 657"/>
                <a:gd name="T57" fmla="*/ 251 h 657"/>
                <a:gd name="T58" fmla="*/ 32 w 657"/>
                <a:gd name="T59" fmla="*/ 200 h 657"/>
                <a:gd name="T60" fmla="*/ 627 w 657"/>
                <a:gd name="T61" fmla="*/ 209 h 657"/>
                <a:gd name="T62" fmla="*/ 613 w 657"/>
                <a:gd name="T63" fmla="*/ 164 h 657"/>
                <a:gd name="T64" fmla="*/ 48 w 657"/>
                <a:gd name="T65" fmla="*/ 173 h 657"/>
                <a:gd name="T66" fmla="*/ 75 w 657"/>
                <a:gd name="T67" fmla="*/ 128 h 657"/>
                <a:gd name="T68" fmla="*/ 585 w 657"/>
                <a:gd name="T69" fmla="*/ 137 h 657"/>
                <a:gd name="T70" fmla="*/ 561 w 657"/>
                <a:gd name="T71" fmla="*/ 96 h 657"/>
                <a:gd name="T72" fmla="*/ 100 w 657"/>
                <a:gd name="T73" fmla="*/ 106 h 657"/>
                <a:gd name="T74" fmla="*/ 136 w 657"/>
                <a:gd name="T75" fmla="*/ 69 h 657"/>
                <a:gd name="T76" fmla="*/ 525 w 657"/>
                <a:gd name="T77" fmla="*/ 77 h 657"/>
                <a:gd name="T78" fmla="*/ 492 w 657"/>
                <a:gd name="T79" fmla="*/ 44 h 657"/>
                <a:gd name="T80" fmla="*/ 167 w 657"/>
                <a:gd name="T81" fmla="*/ 54 h 657"/>
                <a:gd name="T82" fmla="*/ 209 w 657"/>
                <a:gd name="T83" fmla="*/ 28 h 657"/>
                <a:gd name="T84" fmla="*/ 452 w 657"/>
                <a:gd name="T85" fmla="*/ 35 h 657"/>
                <a:gd name="T86" fmla="*/ 413 w 657"/>
                <a:gd name="T87" fmla="*/ 11 h 657"/>
                <a:gd name="T88" fmla="*/ 244 w 657"/>
                <a:gd name="T89" fmla="*/ 22 h 657"/>
                <a:gd name="T90" fmla="*/ 291 w 657"/>
                <a:gd name="T91" fmla="*/ 7 h 657"/>
                <a:gd name="T92" fmla="*/ 370 w 657"/>
                <a:gd name="T93" fmla="*/ 13 h 657"/>
                <a:gd name="T94" fmla="*/ 323 w 657"/>
                <a:gd name="T95" fmla="*/ 5 h 657"/>
                <a:gd name="T96" fmla="*/ 376 w 657"/>
                <a:gd name="T97" fmla="*/ 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7" h="657">
                  <a:moveTo>
                    <a:pt x="329" y="657"/>
                  </a:moveTo>
                  <a:cubicBezTo>
                    <a:pt x="329" y="657"/>
                    <a:pt x="329" y="657"/>
                    <a:pt x="329" y="657"/>
                  </a:cubicBezTo>
                  <a:cubicBezTo>
                    <a:pt x="314" y="657"/>
                    <a:pt x="300" y="656"/>
                    <a:pt x="286" y="654"/>
                  </a:cubicBezTo>
                  <a:cubicBezTo>
                    <a:pt x="283" y="654"/>
                    <a:pt x="281" y="651"/>
                    <a:pt x="281" y="648"/>
                  </a:cubicBezTo>
                  <a:cubicBezTo>
                    <a:pt x="282" y="646"/>
                    <a:pt x="284" y="643"/>
                    <a:pt x="287" y="644"/>
                  </a:cubicBezTo>
                  <a:cubicBezTo>
                    <a:pt x="301" y="646"/>
                    <a:pt x="315" y="646"/>
                    <a:pt x="329" y="646"/>
                  </a:cubicBezTo>
                  <a:cubicBezTo>
                    <a:pt x="332" y="646"/>
                    <a:pt x="334" y="649"/>
                    <a:pt x="334" y="652"/>
                  </a:cubicBezTo>
                  <a:cubicBezTo>
                    <a:pt x="334" y="655"/>
                    <a:pt x="332" y="657"/>
                    <a:pt x="329" y="657"/>
                  </a:cubicBezTo>
                  <a:close/>
                  <a:moveTo>
                    <a:pt x="371" y="654"/>
                  </a:moveTo>
                  <a:cubicBezTo>
                    <a:pt x="368" y="654"/>
                    <a:pt x="366" y="652"/>
                    <a:pt x="366" y="650"/>
                  </a:cubicBezTo>
                  <a:cubicBezTo>
                    <a:pt x="365" y="647"/>
                    <a:pt x="367" y="644"/>
                    <a:pt x="370" y="644"/>
                  </a:cubicBezTo>
                  <a:cubicBezTo>
                    <a:pt x="384" y="642"/>
                    <a:pt x="398" y="639"/>
                    <a:pt x="411" y="636"/>
                  </a:cubicBezTo>
                  <a:cubicBezTo>
                    <a:pt x="414" y="635"/>
                    <a:pt x="417" y="637"/>
                    <a:pt x="418" y="639"/>
                  </a:cubicBezTo>
                  <a:cubicBezTo>
                    <a:pt x="418" y="642"/>
                    <a:pt x="417" y="645"/>
                    <a:pt x="414" y="646"/>
                  </a:cubicBezTo>
                  <a:cubicBezTo>
                    <a:pt x="400" y="650"/>
                    <a:pt x="386" y="652"/>
                    <a:pt x="372" y="654"/>
                  </a:cubicBezTo>
                  <a:cubicBezTo>
                    <a:pt x="372" y="654"/>
                    <a:pt x="371" y="654"/>
                    <a:pt x="371" y="654"/>
                  </a:cubicBezTo>
                  <a:close/>
                  <a:moveTo>
                    <a:pt x="245" y="646"/>
                  </a:moveTo>
                  <a:cubicBezTo>
                    <a:pt x="245" y="646"/>
                    <a:pt x="244" y="646"/>
                    <a:pt x="244" y="646"/>
                  </a:cubicBezTo>
                  <a:cubicBezTo>
                    <a:pt x="230" y="642"/>
                    <a:pt x="216" y="638"/>
                    <a:pt x="203" y="632"/>
                  </a:cubicBezTo>
                  <a:cubicBezTo>
                    <a:pt x="200" y="631"/>
                    <a:pt x="199" y="628"/>
                    <a:pt x="200" y="625"/>
                  </a:cubicBezTo>
                  <a:cubicBezTo>
                    <a:pt x="201" y="623"/>
                    <a:pt x="204" y="621"/>
                    <a:pt x="207" y="622"/>
                  </a:cubicBezTo>
                  <a:cubicBezTo>
                    <a:pt x="220" y="628"/>
                    <a:pt x="233" y="632"/>
                    <a:pt x="247" y="636"/>
                  </a:cubicBezTo>
                  <a:cubicBezTo>
                    <a:pt x="249" y="637"/>
                    <a:pt x="251" y="639"/>
                    <a:pt x="250" y="642"/>
                  </a:cubicBezTo>
                  <a:cubicBezTo>
                    <a:pt x="250" y="645"/>
                    <a:pt x="248" y="646"/>
                    <a:pt x="245" y="646"/>
                  </a:cubicBezTo>
                  <a:close/>
                  <a:moveTo>
                    <a:pt x="453" y="633"/>
                  </a:moveTo>
                  <a:cubicBezTo>
                    <a:pt x="450" y="633"/>
                    <a:pt x="449" y="631"/>
                    <a:pt x="448" y="629"/>
                  </a:cubicBezTo>
                  <a:cubicBezTo>
                    <a:pt x="447" y="627"/>
                    <a:pt x="448" y="623"/>
                    <a:pt x="451" y="622"/>
                  </a:cubicBezTo>
                  <a:cubicBezTo>
                    <a:pt x="463" y="617"/>
                    <a:pt x="476" y="611"/>
                    <a:pt x="488" y="604"/>
                  </a:cubicBezTo>
                  <a:cubicBezTo>
                    <a:pt x="490" y="602"/>
                    <a:pt x="494" y="603"/>
                    <a:pt x="495" y="606"/>
                  </a:cubicBezTo>
                  <a:cubicBezTo>
                    <a:pt x="496" y="608"/>
                    <a:pt x="496" y="612"/>
                    <a:pt x="493" y="613"/>
                  </a:cubicBezTo>
                  <a:cubicBezTo>
                    <a:pt x="481" y="620"/>
                    <a:pt x="468" y="627"/>
                    <a:pt x="455" y="632"/>
                  </a:cubicBezTo>
                  <a:cubicBezTo>
                    <a:pt x="454" y="632"/>
                    <a:pt x="453" y="633"/>
                    <a:pt x="453" y="633"/>
                  </a:cubicBezTo>
                  <a:close/>
                  <a:moveTo>
                    <a:pt x="167" y="614"/>
                  </a:moveTo>
                  <a:cubicBezTo>
                    <a:pt x="166" y="614"/>
                    <a:pt x="165" y="614"/>
                    <a:pt x="165" y="613"/>
                  </a:cubicBezTo>
                  <a:cubicBezTo>
                    <a:pt x="152" y="606"/>
                    <a:pt x="140" y="598"/>
                    <a:pt x="129" y="589"/>
                  </a:cubicBezTo>
                  <a:cubicBezTo>
                    <a:pt x="127" y="588"/>
                    <a:pt x="126" y="584"/>
                    <a:pt x="128" y="582"/>
                  </a:cubicBezTo>
                  <a:cubicBezTo>
                    <a:pt x="130" y="580"/>
                    <a:pt x="133" y="579"/>
                    <a:pt x="135" y="581"/>
                  </a:cubicBezTo>
                  <a:cubicBezTo>
                    <a:pt x="146" y="589"/>
                    <a:pt x="158" y="597"/>
                    <a:pt x="170" y="604"/>
                  </a:cubicBezTo>
                  <a:cubicBezTo>
                    <a:pt x="172" y="606"/>
                    <a:pt x="173" y="609"/>
                    <a:pt x="172" y="611"/>
                  </a:cubicBezTo>
                  <a:cubicBezTo>
                    <a:pt x="171" y="613"/>
                    <a:pt x="169" y="614"/>
                    <a:pt x="167" y="614"/>
                  </a:cubicBezTo>
                  <a:close/>
                  <a:moveTo>
                    <a:pt x="526" y="590"/>
                  </a:moveTo>
                  <a:cubicBezTo>
                    <a:pt x="524" y="590"/>
                    <a:pt x="522" y="590"/>
                    <a:pt x="521" y="588"/>
                  </a:cubicBezTo>
                  <a:cubicBezTo>
                    <a:pt x="520" y="586"/>
                    <a:pt x="520" y="583"/>
                    <a:pt x="522" y="581"/>
                  </a:cubicBezTo>
                  <a:cubicBezTo>
                    <a:pt x="533" y="572"/>
                    <a:pt x="544" y="563"/>
                    <a:pt x="554" y="553"/>
                  </a:cubicBezTo>
                  <a:cubicBezTo>
                    <a:pt x="556" y="551"/>
                    <a:pt x="559" y="551"/>
                    <a:pt x="561" y="553"/>
                  </a:cubicBezTo>
                  <a:cubicBezTo>
                    <a:pt x="563" y="555"/>
                    <a:pt x="563" y="559"/>
                    <a:pt x="561" y="561"/>
                  </a:cubicBezTo>
                  <a:cubicBezTo>
                    <a:pt x="551" y="571"/>
                    <a:pt x="540" y="580"/>
                    <a:pt x="529" y="589"/>
                  </a:cubicBezTo>
                  <a:cubicBezTo>
                    <a:pt x="528" y="590"/>
                    <a:pt x="527" y="590"/>
                    <a:pt x="526" y="590"/>
                  </a:cubicBezTo>
                  <a:close/>
                  <a:moveTo>
                    <a:pt x="100" y="563"/>
                  </a:moveTo>
                  <a:cubicBezTo>
                    <a:pt x="99" y="563"/>
                    <a:pt x="98" y="562"/>
                    <a:pt x="97" y="561"/>
                  </a:cubicBezTo>
                  <a:cubicBezTo>
                    <a:pt x="86" y="551"/>
                    <a:pt x="77" y="540"/>
                    <a:pt x="68" y="529"/>
                  </a:cubicBezTo>
                  <a:cubicBezTo>
                    <a:pt x="66" y="526"/>
                    <a:pt x="67" y="523"/>
                    <a:pt x="69" y="521"/>
                  </a:cubicBezTo>
                  <a:cubicBezTo>
                    <a:pt x="71" y="520"/>
                    <a:pt x="75" y="520"/>
                    <a:pt x="77" y="522"/>
                  </a:cubicBezTo>
                  <a:cubicBezTo>
                    <a:pt x="85" y="533"/>
                    <a:pt x="94" y="544"/>
                    <a:pt x="104" y="554"/>
                  </a:cubicBezTo>
                  <a:cubicBezTo>
                    <a:pt x="106" y="556"/>
                    <a:pt x="106" y="559"/>
                    <a:pt x="104" y="561"/>
                  </a:cubicBezTo>
                  <a:cubicBezTo>
                    <a:pt x="103" y="562"/>
                    <a:pt x="102" y="563"/>
                    <a:pt x="100" y="563"/>
                  </a:cubicBezTo>
                  <a:close/>
                  <a:moveTo>
                    <a:pt x="585" y="531"/>
                  </a:moveTo>
                  <a:cubicBezTo>
                    <a:pt x="584" y="531"/>
                    <a:pt x="583" y="530"/>
                    <a:pt x="582" y="529"/>
                  </a:cubicBezTo>
                  <a:cubicBezTo>
                    <a:pt x="580" y="528"/>
                    <a:pt x="579" y="524"/>
                    <a:pt x="581" y="522"/>
                  </a:cubicBezTo>
                  <a:cubicBezTo>
                    <a:pt x="589" y="511"/>
                    <a:pt x="597" y="499"/>
                    <a:pt x="604" y="488"/>
                  </a:cubicBezTo>
                  <a:cubicBezTo>
                    <a:pt x="606" y="485"/>
                    <a:pt x="609" y="484"/>
                    <a:pt x="611" y="486"/>
                  </a:cubicBezTo>
                  <a:cubicBezTo>
                    <a:pt x="614" y="487"/>
                    <a:pt x="615" y="490"/>
                    <a:pt x="613" y="493"/>
                  </a:cubicBezTo>
                  <a:cubicBezTo>
                    <a:pt x="606" y="505"/>
                    <a:pt x="598" y="517"/>
                    <a:pt x="589" y="529"/>
                  </a:cubicBezTo>
                  <a:cubicBezTo>
                    <a:pt x="588" y="530"/>
                    <a:pt x="587" y="531"/>
                    <a:pt x="585" y="531"/>
                  </a:cubicBezTo>
                  <a:close/>
                  <a:moveTo>
                    <a:pt x="49" y="496"/>
                  </a:moveTo>
                  <a:cubicBezTo>
                    <a:pt x="47" y="496"/>
                    <a:pt x="45" y="495"/>
                    <a:pt x="44" y="493"/>
                  </a:cubicBezTo>
                  <a:cubicBezTo>
                    <a:pt x="37" y="481"/>
                    <a:pt x="31" y="468"/>
                    <a:pt x="25" y="455"/>
                  </a:cubicBezTo>
                  <a:cubicBezTo>
                    <a:pt x="24" y="452"/>
                    <a:pt x="25" y="449"/>
                    <a:pt x="28" y="448"/>
                  </a:cubicBezTo>
                  <a:cubicBezTo>
                    <a:pt x="31" y="447"/>
                    <a:pt x="34" y="448"/>
                    <a:pt x="35" y="451"/>
                  </a:cubicBezTo>
                  <a:cubicBezTo>
                    <a:pt x="40" y="463"/>
                    <a:pt x="46" y="476"/>
                    <a:pt x="53" y="488"/>
                  </a:cubicBezTo>
                  <a:cubicBezTo>
                    <a:pt x="55" y="490"/>
                    <a:pt x="54" y="494"/>
                    <a:pt x="51" y="495"/>
                  </a:cubicBezTo>
                  <a:cubicBezTo>
                    <a:pt x="51" y="495"/>
                    <a:pt x="50" y="496"/>
                    <a:pt x="49" y="496"/>
                  </a:cubicBezTo>
                  <a:close/>
                  <a:moveTo>
                    <a:pt x="627" y="458"/>
                  </a:moveTo>
                  <a:cubicBezTo>
                    <a:pt x="627" y="458"/>
                    <a:pt x="626" y="457"/>
                    <a:pt x="625" y="457"/>
                  </a:cubicBezTo>
                  <a:cubicBezTo>
                    <a:pt x="623" y="456"/>
                    <a:pt x="621" y="453"/>
                    <a:pt x="623" y="450"/>
                  </a:cubicBezTo>
                  <a:cubicBezTo>
                    <a:pt x="628" y="437"/>
                    <a:pt x="632" y="424"/>
                    <a:pt x="636" y="411"/>
                  </a:cubicBezTo>
                  <a:cubicBezTo>
                    <a:pt x="637" y="408"/>
                    <a:pt x="640" y="406"/>
                    <a:pt x="642" y="407"/>
                  </a:cubicBezTo>
                  <a:cubicBezTo>
                    <a:pt x="645" y="408"/>
                    <a:pt x="647" y="411"/>
                    <a:pt x="646" y="414"/>
                  </a:cubicBezTo>
                  <a:cubicBezTo>
                    <a:pt x="642" y="427"/>
                    <a:pt x="638" y="441"/>
                    <a:pt x="632" y="454"/>
                  </a:cubicBezTo>
                  <a:cubicBezTo>
                    <a:pt x="631" y="456"/>
                    <a:pt x="630" y="458"/>
                    <a:pt x="627" y="458"/>
                  </a:cubicBezTo>
                  <a:close/>
                  <a:moveTo>
                    <a:pt x="16" y="418"/>
                  </a:moveTo>
                  <a:cubicBezTo>
                    <a:pt x="14" y="418"/>
                    <a:pt x="12" y="416"/>
                    <a:pt x="11" y="414"/>
                  </a:cubicBezTo>
                  <a:cubicBezTo>
                    <a:pt x="8" y="400"/>
                    <a:pt x="5" y="386"/>
                    <a:pt x="3" y="372"/>
                  </a:cubicBezTo>
                  <a:cubicBezTo>
                    <a:pt x="3" y="369"/>
                    <a:pt x="5" y="366"/>
                    <a:pt x="8" y="366"/>
                  </a:cubicBezTo>
                  <a:cubicBezTo>
                    <a:pt x="10" y="365"/>
                    <a:pt x="13" y="367"/>
                    <a:pt x="13" y="370"/>
                  </a:cubicBezTo>
                  <a:cubicBezTo>
                    <a:pt x="15" y="384"/>
                    <a:pt x="18" y="398"/>
                    <a:pt x="22" y="411"/>
                  </a:cubicBezTo>
                  <a:cubicBezTo>
                    <a:pt x="22" y="414"/>
                    <a:pt x="21" y="417"/>
                    <a:pt x="18" y="418"/>
                  </a:cubicBezTo>
                  <a:cubicBezTo>
                    <a:pt x="17" y="418"/>
                    <a:pt x="17" y="418"/>
                    <a:pt x="16" y="418"/>
                  </a:cubicBezTo>
                  <a:close/>
                  <a:moveTo>
                    <a:pt x="649" y="376"/>
                  </a:moveTo>
                  <a:cubicBezTo>
                    <a:pt x="649" y="376"/>
                    <a:pt x="649" y="376"/>
                    <a:pt x="649" y="376"/>
                  </a:cubicBezTo>
                  <a:cubicBezTo>
                    <a:pt x="646" y="376"/>
                    <a:pt x="644" y="373"/>
                    <a:pt x="644" y="370"/>
                  </a:cubicBezTo>
                  <a:cubicBezTo>
                    <a:pt x="646" y="356"/>
                    <a:pt x="647" y="342"/>
                    <a:pt x="647" y="329"/>
                  </a:cubicBezTo>
                  <a:cubicBezTo>
                    <a:pt x="647" y="328"/>
                    <a:pt x="647" y="328"/>
                    <a:pt x="647" y="328"/>
                  </a:cubicBezTo>
                  <a:cubicBezTo>
                    <a:pt x="647" y="325"/>
                    <a:pt x="649" y="322"/>
                    <a:pt x="652" y="322"/>
                  </a:cubicBezTo>
                  <a:cubicBezTo>
                    <a:pt x="655" y="322"/>
                    <a:pt x="657" y="325"/>
                    <a:pt x="657" y="328"/>
                  </a:cubicBezTo>
                  <a:cubicBezTo>
                    <a:pt x="657" y="329"/>
                    <a:pt x="657" y="329"/>
                    <a:pt x="657" y="329"/>
                  </a:cubicBezTo>
                  <a:cubicBezTo>
                    <a:pt x="657" y="343"/>
                    <a:pt x="656" y="357"/>
                    <a:pt x="654" y="371"/>
                  </a:cubicBezTo>
                  <a:cubicBezTo>
                    <a:pt x="654" y="374"/>
                    <a:pt x="652" y="376"/>
                    <a:pt x="649" y="376"/>
                  </a:cubicBezTo>
                  <a:close/>
                  <a:moveTo>
                    <a:pt x="5" y="334"/>
                  </a:moveTo>
                  <a:cubicBezTo>
                    <a:pt x="2" y="334"/>
                    <a:pt x="0" y="332"/>
                    <a:pt x="0" y="329"/>
                  </a:cubicBezTo>
                  <a:cubicBezTo>
                    <a:pt x="0" y="329"/>
                    <a:pt x="0" y="329"/>
                    <a:pt x="0" y="329"/>
                  </a:cubicBezTo>
                  <a:cubicBezTo>
                    <a:pt x="0" y="314"/>
                    <a:pt x="1" y="300"/>
                    <a:pt x="3" y="286"/>
                  </a:cubicBezTo>
                  <a:cubicBezTo>
                    <a:pt x="3" y="283"/>
                    <a:pt x="6" y="281"/>
                    <a:pt x="9" y="281"/>
                  </a:cubicBezTo>
                  <a:cubicBezTo>
                    <a:pt x="12" y="282"/>
                    <a:pt x="14" y="284"/>
                    <a:pt x="13" y="287"/>
                  </a:cubicBezTo>
                  <a:cubicBezTo>
                    <a:pt x="12" y="301"/>
                    <a:pt x="11" y="315"/>
                    <a:pt x="11" y="329"/>
                  </a:cubicBezTo>
                  <a:cubicBezTo>
                    <a:pt x="11" y="329"/>
                    <a:pt x="11" y="329"/>
                    <a:pt x="11" y="329"/>
                  </a:cubicBezTo>
                  <a:cubicBezTo>
                    <a:pt x="11" y="332"/>
                    <a:pt x="8" y="334"/>
                    <a:pt x="5" y="334"/>
                  </a:cubicBezTo>
                  <a:close/>
                  <a:moveTo>
                    <a:pt x="649" y="291"/>
                  </a:moveTo>
                  <a:cubicBezTo>
                    <a:pt x="647" y="291"/>
                    <a:pt x="644" y="289"/>
                    <a:pt x="644" y="286"/>
                  </a:cubicBezTo>
                  <a:cubicBezTo>
                    <a:pt x="642" y="273"/>
                    <a:pt x="639" y="259"/>
                    <a:pt x="636" y="246"/>
                  </a:cubicBezTo>
                  <a:cubicBezTo>
                    <a:pt x="635" y="243"/>
                    <a:pt x="637" y="240"/>
                    <a:pt x="639" y="239"/>
                  </a:cubicBezTo>
                  <a:cubicBezTo>
                    <a:pt x="642" y="238"/>
                    <a:pt x="645" y="240"/>
                    <a:pt x="646" y="243"/>
                  </a:cubicBezTo>
                  <a:cubicBezTo>
                    <a:pt x="650" y="257"/>
                    <a:pt x="652" y="271"/>
                    <a:pt x="654" y="285"/>
                  </a:cubicBezTo>
                  <a:cubicBezTo>
                    <a:pt x="655" y="288"/>
                    <a:pt x="653" y="290"/>
                    <a:pt x="650" y="291"/>
                  </a:cubicBezTo>
                  <a:cubicBezTo>
                    <a:pt x="650" y="291"/>
                    <a:pt x="649" y="291"/>
                    <a:pt x="649" y="291"/>
                  </a:cubicBezTo>
                  <a:close/>
                  <a:moveTo>
                    <a:pt x="16" y="251"/>
                  </a:moveTo>
                  <a:cubicBezTo>
                    <a:pt x="16" y="251"/>
                    <a:pt x="15" y="250"/>
                    <a:pt x="15" y="250"/>
                  </a:cubicBezTo>
                  <a:cubicBezTo>
                    <a:pt x="12" y="250"/>
                    <a:pt x="10" y="247"/>
                    <a:pt x="11" y="244"/>
                  </a:cubicBezTo>
                  <a:cubicBezTo>
                    <a:pt x="15" y="230"/>
                    <a:pt x="19" y="216"/>
                    <a:pt x="25" y="203"/>
                  </a:cubicBezTo>
                  <a:cubicBezTo>
                    <a:pt x="26" y="200"/>
                    <a:pt x="29" y="199"/>
                    <a:pt x="32" y="200"/>
                  </a:cubicBezTo>
                  <a:cubicBezTo>
                    <a:pt x="35" y="201"/>
                    <a:pt x="36" y="204"/>
                    <a:pt x="35" y="207"/>
                  </a:cubicBezTo>
                  <a:cubicBezTo>
                    <a:pt x="29" y="220"/>
                    <a:pt x="25" y="233"/>
                    <a:pt x="21" y="247"/>
                  </a:cubicBezTo>
                  <a:cubicBezTo>
                    <a:pt x="21" y="249"/>
                    <a:pt x="19" y="251"/>
                    <a:pt x="16" y="251"/>
                  </a:cubicBezTo>
                  <a:close/>
                  <a:moveTo>
                    <a:pt x="627" y="209"/>
                  </a:moveTo>
                  <a:cubicBezTo>
                    <a:pt x="625" y="209"/>
                    <a:pt x="623" y="208"/>
                    <a:pt x="622" y="206"/>
                  </a:cubicBezTo>
                  <a:cubicBezTo>
                    <a:pt x="617" y="193"/>
                    <a:pt x="611" y="181"/>
                    <a:pt x="604" y="169"/>
                  </a:cubicBezTo>
                  <a:cubicBezTo>
                    <a:pt x="602" y="166"/>
                    <a:pt x="603" y="163"/>
                    <a:pt x="606" y="162"/>
                  </a:cubicBezTo>
                  <a:cubicBezTo>
                    <a:pt x="608" y="160"/>
                    <a:pt x="611" y="161"/>
                    <a:pt x="613" y="164"/>
                  </a:cubicBezTo>
                  <a:cubicBezTo>
                    <a:pt x="620" y="176"/>
                    <a:pt x="627" y="189"/>
                    <a:pt x="632" y="202"/>
                  </a:cubicBezTo>
                  <a:cubicBezTo>
                    <a:pt x="633" y="205"/>
                    <a:pt x="632" y="208"/>
                    <a:pt x="629" y="209"/>
                  </a:cubicBezTo>
                  <a:cubicBezTo>
                    <a:pt x="629" y="209"/>
                    <a:pt x="628" y="209"/>
                    <a:pt x="627" y="209"/>
                  </a:cubicBezTo>
                  <a:close/>
                  <a:moveTo>
                    <a:pt x="48" y="173"/>
                  </a:moveTo>
                  <a:cubicBezTo>
                    <a:pt x="48" y="173"/>
                    <a:pt x="47" y="172"/>
                    <a:pt x="46" y="172"/>
                  </a:cubicBezTo>
                  <a:cubicBezTo>
                    <a:pt x="43" y="170"/>
                    <a:pt x="42" y="167"/>
                    <a:pt x="44" y="165"/>
                  </a:cubicBezTo>
                  <a:cubicBezTo>
                    <a:pt x="51" y="152"/>
                    <a:pt x="59" y="140"/>
                    <a:pt x="68" y="129"/>
                  </a:cubicBezTo>
                  <a:cubicBezTo>
                    <a:pt x="70" y="126"/>
                    <a:pt x="73" y="126"/>
                    <a:pt x="75" y="128"/>
                  </a:cubicBezTo>
                  <a:cubicBezTo>
                    <a:pt x="78" y="130"/>
                    <a:pt x="78" y="133"/>
                    <a:pt x="76" y="135"/>
                  </a:cubicBezTo>
                  <a:cubicBezTo>
                    <a:pt x="68" y="146"/>
                    <a:pt x="60" y="158"/>
                    <a:pt x="53" y="170"/>
                  </a:cubicBezTo>
                  <a:cubicBezTo>
                    <a:pt x="52" y="172"/>
                    <a:pt x="50" y="173"/>
                    <a:pt x="48" y="173"/>
                  </a:cubicBezTo>
                  <a:close/>
                  <a:moveTo>
                    <a:pt x="585" y="137"/>
                  </a:moveTo>
                  <a:cubicBezTo>
                    <a:pt x="583" y="137"/>
                    <a:pt x="582" y="136"/>
                    <a:pt x="581" y="134"/>
                  </a:cubicBezTo>
                  <a:cubicBezTo>
                    <a:pt x="572" y="124"/>
                    <a:pt x="563" y="113"/>
                    <a:pt x="553" y="103"/>
                  </a:cubicBezTo>
                  <a:cubicBezTo>
                    <a:pt x="551" y="101"/>
                    <a:pt x="551" y="98"/>
                    <a:pt x="553" y="96"/>
                  </a:cubicBezTo>
                  <a:cubicBezTo>
                    <a:pt x="555" y="94"/>
                    <a:pt x="559" y="94"/>
                    <a:pt x="561" y="96"/>
                  </a:cubicBezTo>
                  <a:cubicBezTo>
                    <a:pt x="571" y="106"/>
                    <a:pt x="580" y="117"/>
                    <a:pt x="589" y="128"/>
                  </a:cubicBezTo>
                  <a:cubicBezTo>
                    <a:pt x="591" y="130"/>
                    <a:pt x="590" y="134"/>
                    <a:pt x="588" y="135"/>
                  </a:cubicBezTo>
                  <a:cubicBezTo>
                    <a:pt x="587" y="136"/>
                    <a:pt x="586" y="137"/>
                    <a:pt x="585" y="137"/>
                  </a:cubicBezTo>
                  <a:close/>
                  <a:moveTo>
                    <a:pt x="100" y="106"/>
                  </a:moveTo>
                  <a:cubicBezTo>
                    <a:pt x="98" y="106"/>
                    <a:pt x="97" y="105"/>
                    <a:pt x="96" y="104"/>
                  </a:cubicBezTo>
                  <a:cubicBezTo>
                    <a:pt x="94" y="102"/>
                    <a:pt x="94" y="99"/>
                    <a:pt x="96" y="96"/>
                  </a:cubicBezTo>
                  <a:cubicBezTo>
                    <a:pt x="106" y="86"/>
                    <a:pt x="117" y="77"/>
                    <a:pt x="128" y="68"/>
                  </a:cubicBezTo>
                  <a:cubicBezTo>
                    <a:pt x="131" y="66"/>
                    <a:pt x="134" y="67"/>
                    <a:pt x="136" y="69"/>
                  </a:cubicBezTo>
                  <a:cubicBezTo>
                    <a:pt x="138" y="71"/>
                    <a:pt x="137" y="75"/>
                    <a:pt x="135" y="76"/>
                  </a:cubicBezTo>
                  <a:cubicBezTo>
                    <a:pt x="124" y="85"/>
                    <a:pt x="113" y="94"/>
                    <a:pt x="104" y="104"/>
                  </a:cubicBezTo>
                  <a:cubicBezTo>
                    <a:pt x="103" y="105"/>
                    <a:pt x="101" y="106"/>
                    <a:pt x="100" y="106"/>
                  </a:cubicBezTo>
                  <a:close/>
                  <a:moveTo>
                    <a:pt x="525" y="77"/>
                  </a:moveTo>
                  <a:cubicBezTo>
                    <a:pt x="524" y="77"/>
                    <a:pt x="523" y="77"/>
                    <a:pt x="522" y="76"/>
                  </a:cubicBezTo>
                  <a:cubicBezTo>
                    <a:pt x="511" y="67"/>
                    <a:pt x="499" y="60"/>
                    <a:pt x="487" y="53"/>
                  </a:cubicBezTo>
                  <a:cubicBezTo>
                    <a:pt x="485" y="51"/>
                    <a:pt x="484" y="48"/>
                    <a:pt x="485" y="46"/>
                  </a:cubicBezTo>
                  <a:cubicBezTo>
                    <a:pt x="487" y="43"/>
                    <a:pt x="490" y="42"/>
                    <a:pt x="492" y="44"/>
                  </a:cubicBezTo>
                  <a:cubicBezTo>
                    <a:pt x="505" y="51"/>
                    <a:pt x="517" y="59"/>
                    <a:pt x="528" y="67"/>
                  </a:cubicBezTo>
                  <a:cubicBezTo>
                    <a:pt x="531" y="69"/>
                    <a:pt x="531" y="73"/>
                    <a:pt x="529" y="75"/>
                  </a:cubicBezTo>
                  <a:cubicBezTo>
                    <a:pt x="528" y="76"/>
                    <a:pt x="527" y="77"/>
                    <a:pt x="525" y="77"/>
                  </a:cubicBezTo>
                  <a:close/>
                  <a:moveTo>
                    <a:pt x="167" y="54"/>
                  </a:moveTo>
                  <a:cubicBezTo>
                    <a:pt x="165" y="54"/>
                    <a:pt x="163" y="53"/>
                    <a:pt x="162" y="51"/>
                  </a:cubicBezTo>
                  <a:cubicBezTo>
                    <a:pt x="161" y="49"/>
                    <a:pt x="161" y="46"/>
                    <a:pt x="164" y="44"/>
                  </a:cubicBezTo>
                  <a:cubicBezTo>
                    <a:pt x="176" y="37"/>
                    <a:pt x="189" y="31"/>
                    <a:pt x="202" y="25"/>
                  </a:cubicBezTo>
                  <a:cubicBezTo>
                    <a:pt x="205" y="24"/>
                    <a:pt x="208" y="25"/>
                    <a:pt x="209" y="28"/>
                  </a:cubicBezTo>
                  <a:cubicBezTo>
                    <a:pt x="211" y="31"/>
                    <a:pt x="209" y="34"/>
                    <a:pt x="207" y="35"/>
                  </a:cubicBezTo>
                  <a:cubicBezTo>
                    <a:pt x="194" y="40"/>
                    <a:pt x="181" y="46"/>
                    <a:pt x="169" y="53"/>
                  </a:cubicBezTo>
                  <a:cubicBezTo>
                    <a:pt x="168" y="54"/>
                    <a:pt x="168" y="54"/>
                    <a:pt x="167" y="54"/>
                  </a:cubicBezTo>
                  <a:close/>
                  <a:moveTo>
                    <a:pt x="452" y="35"/>
                  </a:moveTo>
                  <a:cubicBezTo>
                    <a:pt x="451" y="35"/>
                    <a:pt x="451" y="35"/>
                    <a:pt x="450" y="34"/>
                  </a:cubicBezTo>
                  <a:cubicBezTo>
                    <a:pt x="437" y="29"/>
                    <a:pt x="424" y="25"/>
                    <a:pt x="410" y="21"/>
                  </a:cubicBezTo>
                  <a:cubicBezTo>
                    <a:pt x="408" y="20"/>
                    <a:pt x="406" y="18"/>
                    <a:pt x="407" y="15"/>
                  </a:cubicBezTo>
                  <a:cubicBezTo>
                    <a:pt x="407" y="12"/>
                    <a:pt x="410" y="10"/>
                    <a:pt x="413" y="11"/>
                  </a:cubicBezTo>
                  <a:cubicBezTo>
                    <a:pt x="427" y="15"/>
                    <a:pt x="441" y="19"/>
                    <a:pt x="454" y="25"/>
                  </a:cubicBezTo>
                  <a:cubicBezTo>
                    <a:pt x="457" y="26"/>
                    <a:pt x="458" y="29"/>
                    <a:pt x="457" y="32"/>
                  </a:cubicBezTo>
                  <a:cubicBezTo>
                    <a:pt x="456" y="34"/>
                    <a:pt x="454" y="35"/>
                    <a:pt x="452" y="35"/>
                  </a:cubicBezTo>
                  <a:close/>
                  <a:moveTo>
                    <a:pt x="244" y="22"/>
                  </a:moveTo>
                  <a:cubicBezTo>
                    <a:pt x="242" y="22"/>
                    <a:pt x="240" y="20"/>
                    <a:pt x="239" y="18"/>
                  </a:cubicBezTo>
                  <a:cubicBezTo>
                    <a:pt x="239" y="15"/>
                    <a:pt x="240" y="12"/>
                    <a:pt x="243" y="11"/>
                  </a:cubicBezTo>
                  <a:cubicBezTo>
                    <a:pt x="257" y="8"/>
                    <a:pt x="271" y="5"/>
                    <a:pt x="285" y="3"/>
                  </a:cubicBezTo>
                  <a:cubicBezTo>
                    <a:pt x="288" y="2"/>
                    <a:pt x="291" y="4"/>
                    <a:pt x="291" y="7"/>
                  </a:cubicBezTo>
                  <a:cubicBezTo>
                    <a:pt x="292" y="10"/>
                    <a:pt x="290" y="13"/>
                    <a:pt x="287" y="13"/>
                  </a:cubicBezTo>
                  <a:cubicBezTo>
                    <a:pt x="273" y="15"/>
                    <a:pt x="259" y="18"/>
                    <a:pt x="246" y="21"/>
                  </a:cubicBezTo>
                  <a:cubicBezTo>
                    <a:pt x="245" y="22"/>
                    <a:pt x="245" y="22"/>
                    <a:pt x="244" y="22"/>
                  </a:cubicBezTo>
                  <a:close/>
                  <a:moveTo>
                    <a:pt x="370" y="13"/>
                  </a:moveTo>
                  <a:cubicBezTo>
                    <a:pt x="370" y="13"/>
                    <a:pt x="370" y="13"/>
                    <a:pt x="370" y="13"/>
                  </a:cubicBezTo>
                  <a:cubicBezTo>
                    <a:pt x="356" y="11"/>
                    <a:pt x="342" y="11"/>
                    <a:pt x="329" y="11"/>
                  </a:cubicBezTo>
                  <a:cubicBezTo>
                    <a:pt x="328" y="11"/>
                    <a:pt x="328" y="11"/>
                    <a:pt x="328" y="11"/>
                  </a:cubicBezTo>
                  <a:cubicBezTo>
                    <a:pt x="325" y="11"/>
                    <a:pt x="323" y="8"/>
                    <a:pt x="323" y="5"/>
                  </a:cubicBezTo>
                  <a:cubicBezTo>
                    <a:pt x="323" y="2"/>
                    <a:pt x="325" y="0"/>
                    <a:pt x="328" y="0"/>
                  </a:cubicBezTo>
                  <a:cubicBezTo>
                    <a:pt x="329" y="0"/>
                    <a:pt x="329" y="0"/>
                    <a:pt x="329" y="0"/>
                  </a:cubicBezTo>
                  <a:cubicBezTo>
                    <a:pt x="343" y="0"/>
                    <a:pt x="357" y="1"/>
                    <a:pt x="371" y="3"/>
                  </a:cubicBezTo>
                  <a:cubicBezTo>
                    <a:pt x="374" y="3"/>
                    <a:pt x="376" y="6"/>
                    <a:pt x="376" y="9"/>
                  </a:cubicBezTo>
                  <a:cubicBezTo>
                    <a:pt x="375" y="11"/>
                    <a:pt x="373" y="13"/>
                    <a:pt x="370" y="13"/>
                  </a:cubicBezTo>
                  <a:close/>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26" name="图形 23">
            <a:extLst>
              <a:ext uri="{FF2B5EF4-FFF2-40B4-BE49-F238E27FC236}">
                <a16:creationId xmlns:a16="http://schemas.microsoft.com/office/drawing/2014/main" id="{C7A7B2A7-352E-0E6A-B33B-C427AA1D5294}"/>
              </a:ext>
            </a:extLst>
          </p:cNvPr>
          <p:cNvSpPr/>
          <p:nvPr/>
        </p:nvSpPr>
        <p:spPr>
          <a:xfrm>
            <a:off x="1216679" y="3067308"/>
            <a:ext cx="9586966" cy="717118"/>
          </a:xfrm>
          <a:custGeom>
            <a:avLst/>
            <a:gdLst>
              <a:gd name="connsiteX0" fmla="*/ 0 w 6112192"/>
              <a:gd name="connsiteY0" fmla="*/ 0 h 457200"/>
              <a:gd name="connsiteX1" fmla="*/ 136874 w 6112192"/>
              <a:gd name="connsiteY1" fmla="*/ 228600 h 457200"/>
              <a:gd name="connsiteX2" fmla="*/ 0 w 6112192"/>
              <a:gd name="connsiteY2" fmla="*/ 457200 h 457200"/>
              <a:gd name="connsiteX3" fmla="*/ 6112193 w 6112192"/>
              <a:gd name="connsiteY3" fmla="*/ 457200 h 457200"/>
              <a:gd name="connsiteX4" fmla="*/ 6112193 w 6112192"/>
              <a:gd name="connsiteY4" fmla="*/ 0 h 457200"/>
              <a:gd name="connsiteX5" fmla="*/ 0 w 6112192"/>
              <a:gd name="connsiteY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2192" h="457200">
                <a:moveTo>
                  <a:pt x="0" y="0"/>
                </a:moveTo>
                <a:cubicBezTo>
                  <a:pt x="81439" y="43720"/>
                  <a:pt x="136874" y="129635"/>
                  <a:pt x="136874" y="228600"/>
                </a:cubicBezTo>
                <a:cubicBezTo>
                  <a:pt x="136874" y="327565"/>
                  <a:pt x="81439" y="413480"/>
                  <a:pt x="0" y="457200"/>
                </a:cubicBezTo>
                <a:lnTo>
                  <a:pt x="6112193" y="457200"/>
                </a:lnTo>
                <a:lnTo>
                  <a:pt x="6112193" y="0"/>
                </a:lnTo>
                <a:lnTo>
                  <a:pt x="0" y="0"/>
                </a:lnTo>
                <a:close/>
              </a:path>
            </a:pathLst>
          </a:custGeom>
          <a:gradFill flip="none" rotWithShape="1">
            <a:gsLst>
              <a:gs pos="0">
                <a:schemeClr val="bg1">
                  <a:alpha val="0"/>
                </a:schemeClr>
              </a:gs>
              <a:gs pos="100000">
                <a:schemeClr val="bg1">
                  <a:alpha val="16000"/>
                </a:schemeClr>
              </a:gs>
            </a:gsLst>
            <a:lin ang="10800000" scaled="1"/>
            <a:tileRect/>
          </a:gradFill>
          <a:ln w="6350" cap="flat" cmpd="sng" algn="ctr">
            <a:noFill/>
            <a:prstDash val="solid"/>
            <a:miter lim="800000"/>
          </a:ln>
          <a:effectLst/>
        </p:spPr>
        <p:txBody>
          <a:bodyPr rtlCol="0" anchor="ctr"/>
          <a:lstStyle/>
          <a:p>
            <a:pPr algn="ctr" defTabSz="914400"/>
            <a:endParaRPr lang="zh-CN" altLang="en-US" sz="2000" kern="0">
              <a:solidFill>
                <a:srgbClr val="F1F3F3">
                  <a:lumMod val="25000"/>
                </a:srgbClr>
              </a:solidFill>
              <a:latin typeface="Amazon Ember"/>
              <a:cs typeface="+mn-ea"/>
            </a:endParaRPr>
          </a:p>
        </p:txBody>
      </p:sp>
      <p:grpSp>
        <p:nvGrpSpPr>
          <p:cNvPr id="27" name="Group 8">
            <a:extLst>
              <a:ext uri="{FF2B5EF4-FFF2-40B4-BE49-F238E27FC236}">
                <a16:creationId xmlns:a16="http://schemas.microsoft.com/office/drawing/2014/main" id="{72C7F3E1-9986-47E4-5286-5E4081963ACC}"/>
              </a:ext>
            </a:extLst>
          </p:cNvPr>
          <p:cNvGrpSpPr/>
          <p:nvPr/>
        </p:nvGrpSpPr>
        <p:grpSpPr>
          <a:xfrm>
            <a:off x="660764" y="3053555"/>
            <a:ext cx="727591" cy="730871"/>
            <a:chOff x="3418115" y="1840853"/>
            <a:chExt cx="1025609" cy="1030232"/>
          </a:xfrm>
        </p:grpSpPr>
        <p:sp>
          <p:nvSpPr>
            <p:cNvPr id="28" name="Oval 5">
              <a:extLst>
                <a:ext uri="{FF2B5EF4-FFF2-40B4-BE49-F238E27FC236}">
                  <a16:creationId xmlns:a16="http://schemas.microsoft.com/office/drawing/2014/main" id="{F7EBC50D-6BE1-F5FE-0D86-108305FA498E}"/>
                </a:ext>
              </a:extLst>
            </p:cNvPr>
            <p:cNvSpPr>
              <a:spLocks noChangeArrowheads="1"/>
            </p:cNvSpPr>
            <p:nvPr/>
          </p:nvSpPr>
          <p:spPr bwMode="auto">
            <a:xfrm>
              <a:off x="3497364" y="1920762"/>
              <a:ext cx="867112" cy="869754"/>
            </a:xfrm>
            <a:prstGeom prst="ellipse">
              <a:avLst/>
            </a:prstGeom>
            <a:solidFill>
              <a:schemeClr val="accent1"/>
            </a:solidFill>
            <a:ln>
              <a:noFill/>
            </a:ln>
          </p:spPr>
          <p:txBody>
            <a:bodyPr vert="horz" wrap="square" lIns="91440" tIns="45720" rIns="91440" bIns="45720" numCol="1" anchor="t" anchorCtr="0" compatLnSpc="1"/>
            <a:lstStyle/>
            <a:p>
              <a:endParaRPr lang="en-US"/>
            </a:p>
          </p:txBody>
        </p:sp>
        <p:sp>
          <p:nvSpPr>
            <p:cNvPr id="29" name="Freeform 6">
              <a:extLst>
                <a:ext uri="{FF2B5EF4-FFF2-40B4-BE49-F238E27FC236}">
                  <a16:creationId xmlns:a16="http://schemas.microsoft.com/office/drawing/2014/main" id="{5C5E9217-E630-9E4F-03C3-4FDB271C736A}"/>
                </a:ext>
              </a:extLst>
            </p:cNvPr>
            <p:cNvSpPr>
              <a:spLocks noEditPoints="1"/>
            </p:cNvSpPr>
            <p:nvPr/>
          </p:nvSpPr>
          <p:spPr bwMode="auto">
            <a:xfrm>
              <a:off x="3418115" y="1840853"/>
              <a:ext cx="1025609" cy="1030232"/>
            </a:xfrm>
            <a:custGeom>
              <a:avLst/>
              <a:gdLst>
                <a:gd name="T0" fmla="*/ 281 w 657"/>
                <a:gd name="T1" fmla="*/ 648 h 657"/>
                <a:gd name="T2" fmla="*/ 329 w 657"/>
                <a:gd name="T3" fmla="*/ 657 h 657"/>
                <a:gd name="T4" fmla="*/ 411 w 657"/>
                <a:gd name="T5" fmla="*/ 636 h 657"/>
                <a:gd name="T6" fmla="*/ 371 w 657"/>
                <a:gd name="T7" fmla="*/ 654 h 657"/>
                <a:gd name="T8" fmla="*/ 200 w 657"/>
                <a:gd name="T9" fmla="*/ 625 h 657"/>
                <a:gd name="T10" fmla="*/ 245 w 657"/>
                <a:gd name="T11" fmla="*/ 646 h 657"/>
                <a:gd name="T12" fmla="*/ 488 w 657"/>
                <a:gd name="T13" fmla="*/ 604 h 657"/>
                <a:gd name="T14" fmla="*/ 453 w 657"/>
                <a:gd name="T15" fmla="*/ 633 h 657"/>
                <a:gd name="T16" fmla="*/ 128 w 657"/>
                <a:gd name="T17" fmla="*/ 582 h 657"/>
                <a:gd name="T18" fmla="*/ 167 w 657"/>
                <a:gd name="T19" fmla="*/ 614 h 657"/>
                <a:gd name="T20" fmla="*/ 554 w 657"/>
                <a:gd name="T21" fmla="*/ 553 h 657"/>
                <a:gd name="T22" fmla="*/ 526 w 657"/>
                <a:gd name="T23" fmla="*/ 590 h 657"/>
                <a:gd name="T24" fmla="*/ 69 w 657"/>
                <a:gd name="T25" fmla="*/ 521 h 657"/>
                <a:gd name="T26" fmla="*/ 100 w 657"/>
                <a:gd name="T27" fmla="*/ 563 h 657"/>
                <a:gd name="T28" fmla="*/ 604 w 657"/>
                <a:gd name="T29" fmla="*/ 488 h 657"/>
                <a:gd name="T30" fmla="*/ 585 w 657"/>
                <a:gd name="T31" fmla="*/ 531 h 657"/>
                <a:gd name="T32" fmla="*/ 28 w 657"/>
                <a:gd name="T33" fmla="*/ 448 h 657"/>
                <a:gd name="T34" fmla="*/ 49 w 657"/>
                <a:gd name="T35" fmla="*/ 496 h 657"/>
                <a:gd name="T36" fmla="*/ 636 w 657"/>
                <a:gd name="T37" fmla="*/ 411 h 657"/>
                <a:gd name="T38" fmla="*/ 627 w 657"/>
                <a:gd name="T39" fmla="*/ 458 h 657"/>
                <a:gd name="T40" fmla="*/ 8 w 657"/>
                <a:gd name="T41" fmla="*/ 366 h 657"/>
                <a:gd name="T42" fmla="*/ 16 w 657"/>
                <a:gd name="T43" fmla="*/ 418 h 657"/>
                <a:gd name="T44" fmla="*/ 647 w 657"/>
                <a:gd name="T45" fmla="*/ 329 h 657"/>
                <a:gd name="T46" fmla="*/ 657 w 657"/>
                <a:gd name="T47" fmla="*/ 329 h 657"/>
                <a:gd name="T48" fmla="*/ 0 w 657"/>
                <a:gd name="T49" fmla="*/ 329 h 657"/>
                <a:gd name="T50" fmla="*/ 13 w 657"/>
                <a:gd name="T51" fmla="*/ 287 h 657"/>
                <a:gd name="T52" fmla="*/ 649 w 657"/>
                <a:gd name="T53" fmla="*/ 291 h 657"/>
                <a:gd name="T54" fmla="*/ 646 w 657"/>
                <a:gd name="T55" fmla="*/ 243 h 657"/>
                <a:gd name="T56" fmla="*/ 16 w 657"/>
                <a:gd name="T57" fmla="*/ 251 h 657"/>
                <a:gd name="T58" fmla="*/ 32 w 657"/>
                <a:gd name="T59" fmla="*/ 200 h 657"/>
                <a:gd name="T60" fmla="*/ 627 w 657"/>
                <a:gd name="T61" fmla="*/ 209 h 657"/>
                <a:gd name="T62" fmla="*/ 613 w 657"/>
                <a:gd name="T63" fmla="*/ 164 h 657"/>
                <a:gd name="T64" fmla="*/ 48 w 657"/>
                <a:gd name="T65" fmla="*/ 173 h 657"/>
                <a:gd name="T66" fmla="*/ 75 w 657"/>
                <a:gd name="T67" fmla="*/ 128 h 657"/>
                <a:gd name="T68" fmla="*/ 585 w 657"/>
                <a:gd name="T69" fmla="*/ 137 h 657"/>
                <a:gd name="T70" fmla="*/ 561 w 657"/>
                <a:gd name="T71" fmla="*/ 96 h 657"/>
                <a:gd name="T72" fmla="*/ 100 w 657"/>
                <a:gd name="T73" fmla="*/ 106 h 657"/>
                <a:gd name="T74" fmla="*/ 136 w 657"/>
                <a:gd name="T75" fmla="*/ 69 h 657"/>
                <a:gd name="T76" fmla="*/ 525 w 657"/>
                <a:gd name="T77" fmla="*/ 77 h 657"/>
                <a:gd name="T78" fmla="*/ 492 w 657"/>
                <a:gd name="T79" fmla="*/ 44 h 657"/>
                <a:gd name="T80" fmla="*/ 167 w 657"/>
                <a:gd name="T81" fmla="*/ 54 h 657"/>
                <a:gd name="T82" fmla="*/ 209 w 657"/>
                <a:gd name="T83" fmla="*/ 28 h 657"/>
                <a:gd name="T84" fmla="*/ 452 w 657"/>
                <a:gd name="T85" fmla="*/ 35 h 657"/>
                <a:gd name="T86" fmla="*/ 413 w 657"/>
                <a:gd name="T87" fmla="*/ 11 h 657"/>
                <a:gd name="T88" fmla="*/ 244 w 657"/>
                <a:gd name="T89" fmla="*/ 22 h 657"/>
                <a:gd name="T90" fmla="*/ 291 w 657"/>
                <a:gd name="T91" fmla="*/ 7 h 657"/>
                <a:gd name="T92" fmla="*/ 370 w 657"/>
                <a:gd name="T93" fmla="*/ 13 h 657"/>
                <a:gd name="T94" fmla="*/ 323 w 657"/>
                <a:gd name="T95" fmla="*/ 5 h 657"/>
                <a:gd name="T96" fmla="*/ 376 w 657"/>
                <a:gd name="T97" fmla="*/ 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7" h="657">
                  <a:moveTo>
                    <a:pt x="329" y="657"/>
                  </a:moveTo>
                  <a:cubicBezTo>
                    <a:pt x="329" y="657"/>
                    <a:pt x="329" y="657"/>
                    <a:pt x="329" y="657"/>
                  </a:cubicBezTo>
                  <a:cubicBezTo>
                    <a:pt x="314" y="657"/>
                    <a:pt x="300" y="656"/>
                    <a:pt x="286" y="654"/>
                  </a:cubicBezTo>
                  <a:cubicBezTo>
                    <a:pt x="283" y="654"/>
                    <a:pt x="281" y="651"/>
                    <a:pt x="281" y="648"/>
                  </a:cubicBezTo>
                  <a:cubicBezTo>
                    <a:pt x="282" y="646"/>
                    <a:pt x="284" y="643"/>
                    <a:pt x="287" y="644"/>
                  </a:cubicBezTo>
                  <a:cubicBezTo>
                    <a:pt x="301" y="646"/>
                    <a:pt x="315" y="646"/>
                    <a:pt x="329" y="646"/>
                  </a:cubicBezTo>
                  <a:cubicBezTo>
                    <a:pt x="332" y="646"/>
                    <a:pt x="334" y="649"/>
                    <a:pt x="334" y="652"/>
                  </a:cubicBezTo>
                  <a:cubicBezTo>
                    <a:pt x="334" y="655"/>
                    <a:pt x="332" y="657"/>
                    <a:pt x="329" y="657"/>
                  </a:cubicBezTo>
                  <a:close/>
                  <a:moveTo>
                    <a:pt x="371" y="654"/>
                  </a:moveTo>
                  <a:cubicBezTo>
                    <a:pt x="368" y="654"/>
                    <a:pt x="366" y="652"/>
                    <a:pt x="366" y="650"/>
                  </a:cubicBezTo>
                  <a:cubicBezTo>
                    <a:pt x="365" y="647"/>
                    <a:pt x="367" y="644"/>
                    <a:pt x="370" y="644"/>
                  </a:cubicBezTo>
                  <a:cubicBezTo>
                    <a:pt x="384" y="642"/>
                    <a:pt x="398" y="639"/>
                    <a:pt x="411" y="636"/>
                  </a:cubicBezTo>
                  <a:cubicBezTo>
                    <a:pt x="414" y="635"/>
                    <a:pt x="417" y="637"/>
                    <a:pt x="418" y="639"/>
                  </a:cubicBezTo>
                  <a:cubicBezTo>
                    <a:pt x="418" y="642"/>
                    <a:pt x="417" y="645"/>
                    <a:pt x="414" y="646"/>
                  </a:cubicBezTo>
                  <a:cubicBezTo>
                    <a:pt x="400" y="650"/>
                    <a:pt x="386" y="652"/>
                    <a:pt x="372" y="654"/>
                  </a:cubicBezTo>
                  <a:cubicBezTo>
                    <a:pt x="372" y="654"/>
                    <a:pt x="371" y="654"/>
                    <a:pt x="371" y="654"/>
                  </a:cubicBezTo>
                  <a:close/>
                  <a:moveTo>
                    <a:pt x="245" y="646"/>
                  </a:moveTo>
                  <a:cubicBezTo>
                    <a:pt x="245" y="646"/>
                    <a:pt x="244" y="646"/>
                    <a:pt x="244" y="646"/>
                  </a:cubicBezTo>
                  <a:cubicBezTo>
                    <a:pt x="230" y="642"/>
                    <a:pt x="216" y="638"/>
                    <a:pt x="203" y="632"/>
                  </a:cubicBezTo>
                  <a:cubicBezTo>
                    <a:pt x="200" y="631"/>
                    <a:pt x="199" y="628"/>
                    <a:pt x="200" y="625"/>
                  </a:cubicBezTo>
                  <a:cubicBezTo>
                    <a:pt x="201" y="623"/>
                    <a:pt x="204" y="621"/>
                    <a:pt x="207" y="622"/>
                  </a:cubicBezTo>
                  <a:cubicBezTo>
                    <a:pt x="220" y="628"/>
                    <a:pt x="233" y="632"/>
                    <a:pt x="247" y="636"/>
                  </a:cubicBezTo>
                  <a:cubicBezTo>
                    <a:pt x="249" y="637"/>
                    <a:pt x="251" y="639"/>
                    <a:pt x="250" y="642"/>
                  </a:cubicBezTo>
                  <a:cubicBezTo>
                    <a:pt x="250" y="645"/>
                    <a:pt x="248" y="646"/>
                    <a:pt x="245" y="646"/>
                  </a:cubicBezTo>
                  <a:close/>
                  <a:moveTo>
                    <a:pt x="453" y="633"/>
                  </a:moveTo>
                  <a:cubicBezTo>
                    <a:pt x="450" y="633"/>
                    <a:pt x="449" y="631"/>
                    <a:pt x="448" y="629"/>
                  </a:cubicBezTo>
                  <a:cubicBezTo>
                    <a:pt x="447" y="627"/>
                    <a:pt x="448" y="623"/>
                    <a:pt x="451" y="622"/>
                  </a:cubicBezTo>
                  <a:cubicBezTo>
                    <a:pt x="463" y="617"/>
                    <a:pt x="476" y="611"/>
                    <a:pt x="488" y="604"/>
                  </a:cubicBezTo>
                  <a:cubicBezTo>
                    <a:pt x="490" y="602"/>
                    <a:pt x="494" y="603"/>
                    <a:pt x="495" y="606"/>
                  </a:cubicBezTo>
                  <a:cubicBezTo>
                    <a:pt x="496" y="608"/>
                    <a:pt x="496" y="612"/>
                    <a:pt x="493" y="613"/>
                  </a:cubicBezTo>
                  <a:cubicBezTo>
                    <a:pt x="481" y="620"/>
                    <a:pt x="468" y="627"/>
                    <a:pt x="455" y="632"/>
                  </a:cubicBezTo>
                  <a:cubicBezTo>
                    <a:pt x="454" y="632"/>
                    <a:pt x="453" y="633"/>
                    <a:pt x="453" y="633"/>
                  </a:cubicBezTo>
                  <a:close/>
                  <a:moveTo>
                    <a:pt x="167" y="614"/>
                  </a:moveTo>
                  <a:cubicBezTo>
                    <a:pt x="166" y="614"/>
                    <a:pt x="165" y="614"/>
                    <a:pt x="165" y="613"/>
                  </a:cubicBezTo>
                  <a:cubicBezTo>
                    <a:pt x="152" y="606"/>
                    <a:pt x="140" y="598"/>
                    <a:pt x="129" y="589"/>
                  </a:cubicBezTo>
                  <a:cubicBezTo>
                    <a:pt x="127" y="588"/>
                    <a:pt x="126" y="584"/>
                    <a:pt x="128" y="582"/>
                  </a:cubicBezTo>
                  <a:cubicBezTo>
                    <a:pt x="130" y="580"/>
                    <a:pt x="133" y="579"/>
                    <a:pt x="135" y="581"/>
                  </a:cubicBezTo>
                  <a:cubicBezTo>
                    <a:pt x="146" y="589"/>
                    <a:pt x="158" y="597"/>
                    <a:pt x="170" y="604"/>
                  </a:cubicBezTo>
                  <a:cubicBezTo>
                    <a:pt x="172" y="606"/>
                    <a:pt x="173" y="609"/>
                    <a:pt x="172" y="611"/>
                  </a:cubicBezTo>
                  <a:cubicBezTo>
                    <a:pt x="171" y="613"/>
                    <a:pt x="169" y="614"/>
                    <a:pt x="167" y="614"/>
                  </a:cubicBezTo>
                  <a:close/>
                  <a:moveTo>
                    <a:pt x="526" y="590"/>
                  </a:moveTo>
                  <a:cubicBezTo>
                    <a:pt x="524" y="590"/>
                    <a:pt x="522" y="590"/>
                    <a:pt x="521" y="588"/>
                  </a:cubicBezTo>
                  <a:cubicBezTo>
                    <a:pt x="520" y="586"/>
                    <a:pt x="520" y="583"/>
                    <a:pt x="522" y="581"/>
                  </a:cubicBezTo>
                  <a:cubicBezTo>
                    <a:pt x="533" y="572"/>
                    <a:pt x="544" y="563"/>
                    <a:pt x="554" y="553"/>
                  </a:cubicBezTo>
                  <a:cubicBezTo>
                    <a:pt x="556" y="551"/>
                    <a:pt x="559" y="551"/>
                    <a:pt x="561" y="553"/>
                  </a:cubicBezTo>
                  <a:cubicBezTo>
                    <a:pt x="563" y="555"/>
                    <a:pt x="563" y="559"/>
                    <a:pt x="561" y="561"/>
                  </a:cubicBezTo>
                  <a:cubicBezTo>
                    <a:pt x="551" y="571"/>
                    <a:pt x="540" y="580"/>
                    <a:pt x="529" y="589"/>
                  </a:cubicBezTo>
                  <a:cubicBezTo>
                    <a:pt x="528" y="590"/>
                    <a:pt x="527" y="590"/>
                    <a:pt x="526" y="590"/>
                  </a:cubicBezTo>
                  <a:close/>
                  <a:moveTo>
                    <a:pt x="100" y="563"/>
                  </a:moveTo>
                  <a:cubicBezTo>
                    <a:pt x="99" y="563"/>
                    <a:pt x="98" y="562"/>
                    <a:pt x="97" y="561"/>
                  </a:cubicBezTo>
                  <a:cubicBezTo>
                    <a:pt x="86" y="551"/>
                    <a:pt x="77" y="540"/>
                    <a:pt x="68" y="529"/>
                  </a:cubicBezTo>
                  <a:cubicBezTo>
                    <a:pt x="66" y="526"/>
                    <a:pt x="67" y="523"/>
                    <a:pt x="69" y="521"/>
                  </a:cubicBezTo>
                  <a:cubicBezTo>
                    <a:pt x="71" y="520"/>
                    <a:pt x="75" y="520"/>
                    <a:pt x="77" y="522"/>
                  </a:cubicBezTo>
                  <a:cubicBezTo>
                    <a:pt x="85" y="533"/>
                    <a:pt x="94" y="544"/>
                    <a:pt x="104" y="554"/>
                  </a:cubicBezTo>
                  <a:cubicBezTo>
                    <a:pt x="106" y="556"/>
                    <a:pt x="106" y="559"/>
                    <a:pt x="104" y="561"/>
                  </a:cubicBezTo>
                  <a:cubicBezTo>
                    <a:pt x="103" y="562"/>
                    <a:pt x="102" y="563"/>
                    <a:pt x="100" y="563"/>
                  </a:cubicBezTo>
                  <a:close/>
                  <a:moveTo>
                    <a:pt x="585" y="531"/>
                  </a:moveTo>
                  <a:cubicBezTo>
                    <a:pt x="584" y="531"/>
                    <a:pt x="583" y="530"/>
                    <a:pt x="582" y="529"/>
                  </a:cubicBezTo>
                  <a:cubicBezTo>
                    <a:pt x="580" y="528"/>
                    <a:pt x="579" y="524"/>
                    <a:pt x="581" y="522"/>
                  </a:cubicBezTo>
                  <a:cubicBezTo>
                    <a:pt x="589" y="511"/>
                    <a:pt x="597" y="499"/>
                    <a:pt x="604" y="488"/>
                  </a:cubicBezTo>
                  <a:cubicBezTo>
                    <a:pt x="606" y="485"/>
                    <a:pt x="609" y="484"/>
                    <a:pt x="611" y="486"/>
                  </a:cubicBezTo>
                  <a:cubicBezTo>
                    <a:pt x="614" y="487"/>
                    <a:pt x="615" y="490"/>
                    <a:pt x="613" y="493"/>
                  </a:cubicBezTo>
                  <a:cubicBezTo>
                    <a:pt x="606" y="505"/>
                    <a:pt x="598" y="517"/>
                    <a:pt x="589" y="529"/>
                  </a:cubicBezTo>
                  <a:cubicBezTo>
                    <a:pt x="588" y="530"/>
                    <a:pt x="587" y="531"/>
                    <a:pt x="585" y="531"/>
                  </a:cubicBezTo>
                  <a:close/>
                  <a:moveTo>
                    <a:pt x="49" y="496"/>
                  </a:moveTo>
                  <a:cubicBezTo>
                    <a:pt x="47" y="496"/>
                    <a:pt x="45" y="495"/>
                    <a:pt x="44" y="493"/>
                  </a:cubicBezTo>
                  <a:cubicBezTo>
                    <a:pt x="37" y="481"/>
                    <a:pt x="31" y="468"/>
                    <a:pt x="25" y="455"/>
                  </a:cubicBezTo>
                  <a:cubicBezTo>
                    <a:pt x="24" y="452"/>
                    <a:pt x="25" y="449"/>
                    <a:pt x="28" y="448"/>
                  </a:cubicBezTo>
                  <a:cubicBezTo>
                    <a:pt x="31" y="447"/>
                    <a:pt x="34" y="448"/>
                    <a:pt x="35" y="451"/>
                  </a:cubicBezTo>
                  <a:cubicBezTo>
                    <a:pt x="40" y="463"/>
                    <a:pt x="46" y="476"/>
                    <a:pt x="53" y="488"/>
                  </a:cubicBezTo>
                  <a:cubicBezTo>
                    <a:pt x="55" y="490"/>
                    <a:pt x="54" y="494"/>
                    <a:pt x="51" y="495"/>
                  </a:cubicBezTo>
                  <a:cubicBezTo>
                    <a:pt x="51" y="495"/>
                    <a:pt x="50" y="496"/>
                    <a:pt x="49" y="496"/>
                  </a:cubicBezTo>
                  <a:close/>
                  <a:moveTo>
                    <a:pt x="627" y="458"/>
                  </a:moveTo>
                  <a:cubicBezTo>
                    <a:pt x="627" y="458"/>
                    <a:pt x="626" y="457"/>
                    <a:pt x="625" y="457"/>
                  </a:cubicBezTo>
                  <a:cubicBezTo>
                    <a:pt x="623" y="456"/>
                    <a:pt x="621" y="453"/>
                    <a:pt x="623" y="450"/>
                  </a:cubicBezTo>
                  <a:cubicBezTo>
                    <a:pt x="628" y="437"/>
                    <a:pt x="632" y="424"/>
                    <a:pt x="636" y="411"/>
                  </a:cubicBezTo>
                  <a:cubicBezTo>
                    <a:pt x="637" y="408"/>
                    <a:pt x="640" y="406"/>
                    <a:pt x="642" y="407"/>
                  </a:cubicBezTo>
                  <a:cubicBezTo>
                    <a:pt x="645" y="408"/>
                    <a:pt x="647" y="411"/>
                    <a:pt x="646" y="414"/>
                  </a:cubicBezTo>
                  <a:cubicBezTo>
                    <a:pt x="642" y="427"/>
                    <a:pt x="638" y="441"/>
                    <a:pt x="632" y="454"/>
                  </a:cubicBezTo>
                  <a:cubicBezTo>
                    <a:pt x="631" y="456"/>
                    <a:pt x="630" y="458"/>
                    <a:pt x="627" y="458"/>
                  </a:cubicBezTo>
                  <a:close/>
                  <a:moveTo>
                    <a:pt x="16" y="418"/>
                  </a:moveTo>
                  <a:cubicBezTo>
                    <a:pt x="14" y="418"/>
                    <a:pt x="12" y="416"/>
                    <a:pt x="11" y="414"/>
                  </a:cubicBezTo>
                  <a:cubicBezTo>
                    <a:pt x="8" y="400"/>
                    <a:pt x="5" y="386"/>
                    <a:pt x="3" y="372"/>
                  </a:cubicBezTo>
                  <a:cubicBezTo>
                    <a:pt x="3" y="369"/>
                    <a:pt x="5" y="366"/>
                    <a:pt x="8" y="366"/>
                  </a:cubicBezTo>
                  <a:cubicBezTo>
                    <a:pt x="10" y="365"/>
                    <a:pt x="13" y="367"/>
                    <a:pt x="13" y="370"/>
                  </a:cubicBezTo>
                  <a:cubicBezTo>
                    <a:pt x="15" y="384"/>
                    <a:pt x="18" y="398"/>
                    <a:pt x="22" y="411"/>
                  </a:cubicBezTo>
                  <a:cubicBezTo>
                    <a:pt x="22" y="414"/>
                    <a:pt x="21" y="417"/>
                    <a:pt x="18" y="418"/>
                  </a:cubicBezTo>
                  <a:cubicBezTo>
                    <a:pt x="17" y="418"/>
                    <a:pt x="17" y="418"/>
                    <a:pt x="16" y="418"/>
                  </a:cubicBezTo>
                  <a:close/>
                  <a:moveTo>
                    <a:pt x="649" y="376"/>
                  </a:moveTo>
                  <a:cubicBezTo>
                    <a:pt x="649" y="376"/>
                    <a:pt x="649" y="376"/>
                    <a:pt x="649" y="376"/>
                  </a:cubicBezTo>
                  <a:cubicBezTo>
                    <a:pt x="646" y="376"/>
                    <a:pt x="644" y="373"/>
                    <a:pt x="644" y="370"/>
                  </a:cubicBezTo>
                  <a:cubicBezTo>
                    <a:pt x="646" y="356"/>
                    <a:pt x="647" y="342"/>
                    <a:pt x="647" y="329"/>
                  </a:cubicBezTo>
                  <a:cubicBezTo>
                    <a:pt x="647" y="328"/>
                    <a:pt x="647" y="328"/>
                    <a:pt x="647" y="328"/>
                  </a:cubicBezTo>
                  <a:cubicBezTo>
                    <a:pt x="647" y="325"/>
                    <a:pt x="649" y="322"/>
                    <a:pt x="652" y="322"/>
                  </a:cubicBezTo>
                  <a:cubicBezTo>
                    <a:pt x="655" y="322"/>
                    <a:pt x="657" y="325"/>
                    <a:pt x="657" y="328"/>
                  </a:cubicBezTo>
                  <a:cubicBezTo>
                    <a:pt x="657" y="329"/>
                    <a:pt x="657" y="329"/>
                    <a:pt x="657" y="329"/>
                  </a:cubicBezTo>
                  <a:cubicBezTo>
                    <a:pt x="657" y="343"/>
                    <a:pt x="656" y="357"/>
                    <a:pt x="654" y="371"/>
                  </a:cubicBezTo>
                  <a:cubicBezTo>
                    <a:pt x="654" y="374"/>
                    <a:pt x="652" y="376"/>
                    <a:pt x="649" y="376"/>
                  </a:cubicBezTo>
                  <a:close/>
                  <a:moveTo>
                    <a:pt x="5" y="334"/>
                  </a:moveTo>
                  <a:cubicBezTo>
                    <a:pt x="2" y="334"/>
                    <a:pt x="0" y="332"/>
                    <a:pt x="0" y="329"/>
                  </a:cubicBezTo>
                  <a:cubicBezTo>
                    <a:pt x="0" y="329"/>
                    <a:pt x="0" y="329"/>
                    <a:pt x="0" y="329"/>
                  </a:cubicBezTo>
                  <a:cubicBezTo>
                    <a:pt x="0" y="314"/>
                    <a:pt x="1" y="300"/>
                    <a:pt x="3" y="286"/>
                  </a:cubicBezTo>
                  <a:cubicBezTo>
                    <a:pt x="3" y="283"/>
                    <a:pt x="6" y="281"/>
                    <a:pt x="9" y="281"/>
                  </a:cubicBezTo>
                  <a:cubicBezTo>
                    <a:pt x="12" y="282"/>
                    <a:pt x="14" y="284"/>
                    <a:pt x="13" y="287"/>
                  </a:cubicBezTo>
                  <a:cubicBezTo>
                    <a:pt x="12" y="301"/>
                    <a:pt x="11" y="315"/>
                    <a:pt x="11" y="329"/>
                  </a:cubicBezTo>
                  <a:cubicBezTo>
                    <a:pt x="11" y="329"/>
                    <a:pt x="11" y="329"/>
                    <a:pt x="11" y="329"/>
                  </a:cubicBezTo>
                  <a:cubicBezTo>
                    <a:pt x="11" y="332"/>
                    <a:pt x="8" y="334"/>
                    <a:pt x="5" y="334"/>
                  </a:cubicBezTo>
                  <a:close/>
                  <a:moveTo>
                    <a:pt x="649" y="291"/>
                  </a:moveTo>
                  <a:cubicBezTo>
                    <a:pt x="647" y="291"/>
                    <a:pt x="644" y="289"/>
                    <a:pt x="644" y="286"/>
                  </a:cubicBezTo>
                  <a:cubicBezTo>
                    <a:pt x="642" y="273"/>
                    <a:pt x="639" y="259"/>
                    <a:pt x="636" y="246"/>
                  </a:cubicBezTo>
                  <a:cubicBezTo>
                    <a:pt x="635" y="243"/>
                    <a:pt x="637" y="240"/>
                    <a:pt x="639" y="239"/>
                  </a:cubicBezTo>
                  <a:cubicBezTo>
                    <a:pt x="642" y="238"/>
                    <a:pt x="645" y="240"/>
                    <a:pt x="646" y="243"/>
                  </a:cubicBezTo>
                  <a:cubicBezTo>
                    <a:pt x="650" y="257"/>
                    <a:pt x="652" y="271"/>
                    <a:pt x="654" y="285"/>
                  </a:cubicBezTo>
                  <a:cubicBezTo>
                    <a:pt x="655" y="288"/>
                    <a:pt x="653" y="290"/>
                    <a:pt x="650" y="291"/>
                  </a:cubicBezTo>
                  <a:cubicBezTo>
                    <a:pt x="650" y="291"/>
                    <a:pt x="649" y="291"/>
                    <a:pt x="649" y="291"/>
                  </a:cubicBezTo>
                  <a:close/>
                  <a:moveTo>
                    <a:pt x="16" y="251"/>
                  </a:moveTo>
                  <a:cubicBezTo>
                    <a:pt x="16" y="251"/>
                    <a:pt x="15" y="250"/>
                    <a:pt x="15" y="250"/>
                  </a:cubicBezTo>
                  <a:cubicBezTo>
                    <a:pt x="12" y="250"/>
                    <a:pt x="10" y="247"/>
                    <a:pt x="11" y="244"/>
                  </a:cubicBezTo>
                  <a:cubicBezTo>
                    <a:pt x="15" y="230"/>
                    <a:pt x="19" y="216"/>
                    <a:pt x="25" y="203"/>
                  </a:cubicBezTo>
                  <a:cubicBezTo>
                    <a:pt x="26" y="200"/>
                    <a:pt x="29" y="199"/>
                    <a:pt x="32" y="200"/>
                  </a:cubicBezTo>
                  <a:cubicBezTo>
                    <a:pt x="35" y="201"/>
                    <a:pt x="36" y="204"/>
                    <a:pt x="35" y="207"/>
                  </a:cubicBezTo>
                  <a:cubicBezTo>
                    <a:pt x="29" y="220"/>
                    <a:pt x="25" y="233"/>
                    <a:pt x="21" y="247"/>
                  </a:cubicBezTo>
                  <a:cubicBezTo>
                    <a:pt x="21" y="249"/>
                    <a:pt x="19" y="251"/>
                    <a:pt x="16" y="251"/>
                  </a:cubicBezTo>
                  <a:close/>
                  <a:moveTo>
                    <a:pt x="627" y="209"/>
                  </a:moveTo>
                  <a:cubicBezTo>
                    <a:pt x="625" y="209"/>
                    <a:pt x="623" y="208"/>
                    <a:pt x="622" y="206"/>
                  </a:cubicBezTo>
                  <a:cubicBezTo>
                    <a:pt x="617" y="193"/>
                    <a:pt x="611" y="181"/>
                    <a:pt x="604" y="169"/>
                  </a:cubicBezTo>
                  <a:cubicBezTo>
                    <a:pt x="602" y="166"/>
                    <a:pt x="603" y="163"/>
                    <a:pt x="606" y="162"/>
                  </a:cubicBezTo>
                  <a:cubicBezTo>
                    <a:pt x="608" y="160"/>
                    <a:pt x="611" y="161"/>
                    <a:pt x="613" y="164"/>
                  </a:cubicBezTo>
                  <a:cubicBezTo>
                    <a:pt x="620" y="176"/>
                    <a:pt x="627" y="189"/>
                    <a:pt x="632" y="202"/>
                  </a:cubicBezTo>
                  <a:cubicBezTo>
                    <a:pt x="633" y="205"/>
                    <a:pt x="632" y="208"/>
                    <a:pt x="629" y="209"/>
                  </a:cubicBezTo>
                  <a:cubicBezTo>
                    <a:pt x="629" y="209"/>
                    <a:pt x="628" y="209"/>
                    <a:pt x="627" y="209"/>
                  </a:cubicBezTo>
                  <a:close/>
                  <a:moveTo>
                    <a:pt x="48" y="173"/>
                  </a:moveTo>
                  <a:cubicBezTo>
                    <a:pt x="48" y="173"/>
                    <a:pt x="47" y="172"/>
                    <a:pt x="46" y="172"/>
                  </a:cubicBezTo>
                  <a:cubicBezTo>
                    <a:pt x="43" y="170"/>
                    <a:pt x="42" y="167"/>
                    <a:pt x="44" y="165"/>
                  </a:cubicBezTo>
                  <a:cubicBezTo>
                    <a:pt x="51" y="152"/>
                    <a:pt x="59" y="140"/>
                    <a:pt x="68" y="129"/>
                  </a:cubicBezTo>
                  <a:cubicBezTo>
                    <a:pt x="70" y="126"/>
                    <a:pt x="73" y="126"/>
                    <a:pt x="75" y="128"/>
                  </a:cubicBezTo>
                  <a:cubicBezTo>
                    <a:pt x="78" y="130"/>
                    <a:pt x="78" y="133"/>
                    <a:pt x="76" y="135"/>
                  </a:cubicBezTo>
                  <a:cubicBezTo>
                    <a:pt x="68" y="146"/>
                    <a:pt x="60" y="158"/>
                    <a:pt x="53" y="170"/>
                  </a:cubicBezTo>
                  <a:cubicBezTo>
                    <a:pt x="52" y="172"/>
                    <a:pt x="50" y="173"/>
                    <a:pt x="48" y="173"/>
                  </a:cubicBezTo>
                  <a:close/>
                  <a:moveTo>
                    <a:pt x="585" y="137"/>
                  </a:moveTo>
                  <a:cubicBezTo>
                    <a:pt x="583" y="137"/>
                    <a:pt x="582" y="136"/>
                    <a:pt x="581" y="134"/>
                  </a:cubicBezTo>
                  <a:cubicBezTo>
                    <a:pt x="572" y="124"/>
                    <a:pt x="563" y="113"/>
                    <a:pt x="553" y="103"/>
                  </a:cubicBezTo>
                  <a:cubicBezTo>
                    <a:pt x="551" y="101"/>
                    <a:pt x="551" y="98"/>
                    <a:pt x="553" y="96"/>
                  </a:cubicBezTo>
                  <a:cubicBezTo>
                    <a:pt x="555" y="94"/>
                    <a:pt x="559" y="94"/>
                    <a:pt x="561" y="96"/>
                  </a:cubicBezTo>
                  <a:cubicBezTo>
                    <a:pt x="571" y="106"/>
                    <a:pt x="580" y="117"/>
                    <a:pt x="589" y="128"/>
                  </a:cubicBezTo>
                  <a:cubicBezTo>
                    <a:pt x="591" y="130"/>
                    <a:pt x="590" y="134"/>
                    <a:pt x="588" y="135"/>
                  </a:cubicBezTo>
                  <a:cubicBezTo>
                    <a:pt x="587" y="136"/>
                    <a:pt x="586" y="137"/>
                    <a:pt x="585" y="137"/>
                  </a:cubicBezTo>
                  <a:close/>
                  <a:moveTo>
                    <a:pt x="100" y="106"/>
                  </a:moveTo>
                  <a:cubicBezTo>
                    <a:pt x="98" y="106"/>
                    <a:pt x="97" y="105"/>
                    <a:pt x="96" y="104"/>
                  </a:cubicBezTo>
                  <a:cubicBezTo>
                    <a:pt x="94" y="102"/>
                    <a:pt x="94" y="99"/>
                    <a:pt x="96" y="96"/>
                  </a:cubicBezTo>
                  <a:cubicBezTo>
                    <a:pt x="106" y="86"/>
                    <a:pt x="117" y="77"/>
                    <a:pt x="128" y="68"/>
                  </a:cubicBezTo>
                  <a:cubicBezTo>
                    <a:pt x="131" y="66"/>
                    <a:pt x="134" y="67"/>
                    <a:pt x="136" y="69"/>
                  </a:cubicBezTo>
                  <a:cubicBezTo>
                    <a:pt x="138" y="71"/>
                    <a:pt x="137" y="75"/>
                    <a:pt x="135" y="76"/>
                  </a:cubicBezTo>
                  <a:cubicBezTo>
                    <a:pt x="124" y="85"/>
                    <a:pt x="113" y="94"/>
                    <a:pt x="104" y="104"/>
                  </a:cubicBezTo>
                  <a:cubicBezTo>
                    <a:pt x="103" y="105"/>
                    <a:pt x="101" y="106"/>
                    <a:pt x="100" y="106"/>
                  </a:cubicBezTo>
                  <a:close/>
                  <a:moveTo>
                    <a:pt x="525" y="77"/>
                  </a:moveTo>
                  <a:cubicBezTo>
                    <a:pt x="524" y="77"/>
                    <a:pt x="523" y="77"/>
                    <a:pt x="522" y="76"/>
                  </a:cubicBezTo>
                  <a:cubicBezTo>
                    <a:pt x="511" y="67"/>
                    <a:pt x="499" y="60"/>
                    <a:pt x="487" y="53"/>
                  </a:cubicBezTo>
                  <a:cubicBezTo>
                    <a:pt x="485" y="51"/>
                    <a:pt x="484" y="48"/>
                    <a:pt x="485" y="46"/>
                  </a:cubicBezTo>
                  <a:cubicBezTo>
                    <a:pt x="487" y="43"/>
                    <a:pt x="490" y="42"/>
                    <a:pt x="492" y="44"/>
                  </a:cubicBezTo>
                  <a:cubicBezTo>
                    <a:pt x="505" y="51"/>
                    <a:pt x="517" y="59"/>
                    <a:pt x="528" y="67"/>
                  </a:cubicBezTo>
                  <a:cubicBezTo>
                    <a:pt x="531" y="69"/>
                    <a:pt x="531" y="73"/>
                    <a:pt x="529" y="75"/>
                  </a:cubicBezTo>
                  <a:cubicBezTo>
                    <a:pt x="528" y="76"/>
                    <a:pt x="527" y="77"/>
                    <a:pt x="525" y="77"/>
                  </a:cubicBezTo>
                  <a:close/>
                  <a:moveTo>
                    <a:pt x="167" y="54"/>
                  </a:moveTo>
                  <a:cubicBezTo>
                    <a:pt x="165" y="54"/>
                    <a:pt x="163" y="53"/>
                    <a:pt x="162" y="51"/>
                  </a:cubicBezTo>
                  <a:cubicBezTo>
                    <a:pt x="161" y="49"/>
                    <a:pt x="161" y="46"/>
                    <a:pt x="164" y="44"/>
                  </a:cubicBezTo>
                  <a:cubicBezTo>
                    <a:pt x="176" y="37"/>
                    <a:pt x="189" y="31"/>
                    <a:pt x="202" y="25"/>
                  </a:cubicBezTo>
                  <a:cubicBezTo>
                    <a:pt x="205" y="24"/>
                    <a:pt x="208" y="25"/>
                    <a:pt x="209" y="28"/>
                  </a:cubicBezTo>
                  <a:cubicBezTo>
                    <a:pt x="211" y="31"/>
                    <a:pt x="209" y="34"/>
                    <a:pt x="207" y="35"/>
                  </a:cubicBezTo>
                  <a:cubicBezTo>
                    <a:pt x="194" y="40"/>
                    <a:pt x="181" y="46"/>
                    <a:pt x="169" y="53"/>
                  </a:cubicBezTo>
                  <a:cubicBezTo>
                    <a:pt x="168" y="54"/>
                    <a:pt x="168" y="54"/>
                    <a:pt x="167" y="54"/>
                  </a:cubicBezTo>
                  <a:close/>
                  <a:moveTo>
                    <a:pt x="452" y="35"/>
                  </a:moveTo>
                  <a:cubicBezTo>
                    <a:pt x="451" y="35"/>
                    <a:pt x="451" y="35"/>
                    <a:pt x="450" y="34"/>
                  </a:cubicBezTo>
                  <a:cubicBezTo>
                    <a:pt x="437" y="29"/>
                    <a:pt x="424" y="25"/>
                    <a:pt x="410" y="21"/>
                  </a:cubicBezTo>
                  <a:cubicBezTo>
                    <a:pt x="408" y="20"/>
                    <a:pt x="406" y="18"/>
                    <a:pt x="407" y="15"/>
                  </a:cubicBezTo>
                  <a:cubicBezTo>
                    <a:pt x="407" y="12"/>
                    <a:pt x="410" y="10"/>
                    <a:pt x="413" y="11"/>
                  </a:cubicBezTo>
                  <a:cubicBezTo>
                    <a:pt x="427" y="15"/>
                    <a:pt x="441" y="19"/>
                    <a:pt x="454" y="25"/>
                  </a:cubicBezTo>
                  <a:cubicBezTo>
                    <a:pt x="457" y="26"/>
                    <a:pt x="458" y="29"/>
                    <a:pt x="457" y="32"/>
                  </a:cubicBezTo>
                  <a:cubicBezTo>
                    <a:pt x="456" y="34"/>
                    <a:pt x="454" y="35"/>
                    <a:pt x="452" y="35"/>
                  </a:cubicBezTo>
                  <a:close/>
                  <a:moveTo>
                    <a:pt x="244" y="22"/>
                  </a:moveTo>
                  <a:cubicBezTo>
                    <a:pt x="242" y="22"/>
                    <a:pt x="240" y="20"/>
                    <a:pt x="239" y="18"/>
                  </a:cubicBezTo>
                  <a:cubicBezTo>
                    <a:pt x="239" y="15"/>
                    <a:pt x="240" y="12"/>
                    <a:pt x="243" y="11"/>
                  </a:cubicBezTo>
                  <a:cubicBezTo>
                    <a:pt x="257" y="8"/>
                    <a:pt x="271" y="5"/>
                    <a:pt x="285" y="3"/>
                  </a:cubicBezTo>
                  <a:cubicBezTo>
                    <a:pt x="288" y="2"/>
                    <a:pt x="291" y="4"/>
                    <a:pt x="291" y="7"/>
                  </a:cubicBezTo>
                  <a:cubicBezTo>
                    <a:pt x="292" y="10"/>
                    <a:pt x="290" y="13"/>
                    <a:pt x="287" y="13"/>
                  </a:cubicBezTo>
                  <a:cubicBezTo>
                    <a:pt x="273" y="15"/>
                    <a:pt x="259" y="18"/>
                    <a:pt x="246" y="21"/>
                  </a:cubicBezTo>
                  <a:cubicBezTo>
                    <a:pt x="245" y="22"/>
                    <a:pt x="245" y="22"/>
                    <a:pt x="244" y="22"/>
                  </a:cubicBezTo>
                  <a:close/>
                  <a:moveTo>
                    <a:pt x="370" y="13"/>
                  </a:moveTo>
                  <a:cubicBezTo>
                    <a:pt x="370" y="13"/>
                    <a:pt x="370" y="13"/>
                    <a:pt x="370" y="13"/>
                  </a:cubicBezTo>
                  <a:cubicBezTo>
                    <a:pt x="356" y="11"/>
                    <a:pt x="342" y="11"/>
                    <a:pt x="329" y="11"/>
                  </a:cubicBezTo>
                  <a:cubicBezTo>
                    <a:pt x="328" y="11"/>
                    <a:pt x="328" y="11"/>
                    <a:pt x="328" y="11"/>
                  </a:cubicBezTo>
                  <a:cubicBezTo>
                    <a:pt x="325" y="11"/>
                    <a:pt x="323" y="8"/>
                    <a:pt x="323" y="5"/>
                  </a:cubicBezTo>
                  <a:cubicBezTo>
                    <a:pt x="323" y="2"/>
                    <a:pt x="325" y="0"/>
                    <a:pt x="328" y="0"/>
                  </a:cubicBezTo>
                  <a:cubicBezTo>
                    <a:pt x="329" y="0"/>
                    <a:pt x="329" y="0"/>
                    <a:pt x="329" y="0"/>
                  </a:cubicBezTo>
                  <a:cubicBezTo>
                    <a:pt x="343" y="0"/>
                    <a:pt x="357" y="1"/>
                    <a:pt x="371" y="3"/>
                  </a:cubicBezTo>
                  <a:cubicBezTo>
                    <a:pt x="374" y="3"/>
                    <a:pt x="376" y="6"/>
                    <a:pt x="376" y="9"/>
                  </a:cubicBezTo>
                  <a:cubicBezTo>
                    <a:pt x="375" y="11"/>
                    <a:pt x="373" y="13"/>
                    <a:pt x="370" y="13"/>
                  </a:cubicBezTo>
                  <a:close/>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25" name="图形 23">
            <a:extLst>
              <a:ext uri="{FF2B5EF4-FFF2-40B4-BE49-F238E27FC236}">
                <a16:creationId xmlns:a16="http://schemas.microsoft.com/office/drawing/2014/main" id="{9791E196-0276-7DE3-2249-F6BF9436EEDD}"/>
              </a:ext>
            </a:extLst>
          </p:cNvPr>
          <p:cNvSpPr/>
          <p:nvPr/>
        </p:nvSpPr>
        <p:spPr>
          <a:xfrm>
            <a:off x="1216679" y="1987376"/>
            <a:ext cx="9586966" cy="717118"/>
          </a:xfrm>
          <a:custGeom>
            <a:avLst/>
            <a:gdLst>
              <a:gd name="connsiteX0" fmla="*/ 0 w 6112192"/>
              <a:gd name="connsiteY0" fmla="*/ 0 h 457200"/>
              <a:gd name="connsiteX1" fmla="*/ 136874 w 6112192"/>
              <a:gd name="connsiteY1" fmla="*/ 228600 h 457200"/>
              <a:gd name="connsiteX2" fmla="*/ 0 w 6112192"/>
              <a:gd name="connsiteY2" fmla="*/ 457200 h 457200"/>
              <a:gd name="connsiteX3" fmla="*/ 6112193 w 6112192"/>
              <a:gd name="connsiteY3" fmla="*/ 457200 h 457200"/>
              <a:gd name="connsiteX4" fmla="*/ 6112193 w 6112192"/>
              <a:gd name="connsiteY4" fmla="*/ 0 h 457200"/>
              <a:gd name="connsiteX5" fmla="*/ 0 w 6112192"/>
              <a:gd name="connsiteY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2192" h="457200">
                <a:moveTo>
                  <a:pt x="0" y="0"/>
                </a:moveTo>
                <a:cubicBezTo>
                  <a:pt x="81439" y="43720"/>
                  <a:pt x="136874" y="129635"/>
                  <a:pt x="136874" y="228600"/>
                </a:cubicBezTo>
                <a:cubicBezTo>
                  <a:pt x="136874" y="327565"/>
                  <a:pt x="81439" y="413480"/>
                  <a:pt x="0" y="457200"/>
                </a:cubicBezTo>
                <a:lnTo>
                  <a:pt x="6112193" y="457200"/>
                </a:lnTo>
                <a:lnTo>
                  <a:pt x="6112193" y="0"/>
                </a:lnTo>
                <a:lnTo>
                  <a:pt x="0" y="0"/>
                </a:lnTo>
                <a:close/>
              </a:path>
            </a:pathLst>
          </a:custGeom>
          <a:gradFill flip="none" rotWithShape="1">
            <a:gsLst>
              <a:gs pos="0">
                <a:schemeClr val="bg1">
                  <a:alpha val="0"/>
                </a:schemeClr>
              </a:gs>
              <a:gs pos="100000">
                <a:schemeClr val="bg1">
                  <a:alpha val="16000"/>
                </a:schemeClr>
              </a:gs>
            </a:gsLst>
            <a:lin ang="10800000" scaled="1"/>
            <a:tileRect/>
          </a:gradFill>
          <a:ln w="6350" cap="flat" cmpd="sng" algn="ctr">
            <a:noFill/>
            <a:prstDash val="solid"/>
            <a:miter lim="800000"/>
          </a:ln>
          <a:effectLst/>
        </p:spPr>
        <p:txBody>
          <a:bodyPr rtlCol="0" anchor="ctr"/>
          <a:lstStyle/>
          <a:p>
            <a:pPr algn="ctr" defTabSz="914400"/>
            <a:endParaRPr lang="zh-CN" altLang="en-US" sz="2000" kern="0">
              <a:solidFill>
                <a:srgbClr val="F1F3F3">
                  <a:lumMod val="25000"/>
                </a:srgbClr>
              </a:solidFill>
              <a:latin typeface="Amazon Ember"/>
              <a:cs typeface="+mn-ea"/>
            </a:endParaRPr>
          </a:p>
        </p:txBody>
      </p:sp>
      <p:sp>
        <p:nvSpPr>
          <p:cNvPr id="7" name="文本框 6">
            <a:extLst>
              <a:ext uri="{FF2B5EF4-FFF2-40B4-BE49-F238E27FC236}">
                <a16:creationId xmlns:a16="http://schemas.microsoft.com/office/drawing/2014/main" id="{60E24313-5985-60C1-F6D2-99330F0681DE}"/>
              </a:ext>
            </a:extLst>
          </p:cNvPr>
          <p:cNvSpPr txBox="1"/>
          <p:nvPr/>
        </p:nvSpPr>
        <p:spPr>
          <a:xfrm>
            <a:off x="1502277" y="2050849"/>
            <a:ext cx="8578524" cy="507255"/>
          </a:xfrm>
          <a:prstGeom prst="rect">
            <a:avLst/>
          </a:prstGeom>
          <a:noFill/>
        </p:spPr>
        <p:txBody>
          <a:bodyPr wrap="square">
            <a:spAutoFit/>
          </a:bodyPr>
          <a:lstStyle/>
          <a:p>
            <a:pPr>
              <a:lnSpc>
                <a:spcPct val="150000"/>
              </a:lnSpc>
            </a:pPr>
            <a:r>
              <a:rPr lang="zh-CN" altLang="en-US" sz="2000" dirty="0">
                <a:solidFill>
                  <a:schemeClr val="bg1"/>
                </a:solidFill>
              </a:rPr>
              <a:t>支持三种不同的推理引擎</a:t>
            </a:r>
            <a:r>
              <a:rPr lang="en-US" altLang="zh-CN" sz="2000" dirty="0">
                <a:solidFill>
                  <a:schemeClr val="bg1"/>
                </a:solidFill>
              </a:rPr>
              <a:t>: HF accelerate, </a:t>
            </a:r>
            <a:r>
              <a:rPr lang="en-US" altLang="zh-CN" sz="2000" dirty="0" err="1">
                <a:solidFill>
                  <a:schemeClr val="bg1"/>
                </a:solidFill>
              </a:rPr>
              <a:t>deepspeed</a:t>
            </a:r>
            <a:r>
              <a:rPr lang="en-US" altLang="zh-CN" sz="2000" dirty="0">
                <a:solidFill>
                  <a:schemeClr val="bg1"/>
                </a:solidFill>
              </a:rPr>
              <a:t>, </a:t>
            </a:r>
            <a:r>
              <a:rPr lang="en-US" altLang="zh-CN" sz="2000" dirty="0" err="1">
                <a:solidFill>
                  <a:schemeClr val="bg1"/>
                </a:solidFill>
              </a:rPr>
              <a:t>fastertransformer</a:t>
            </a:r>
            <a:r>
              <a:rPr lang="en-US" altLang="zh-CN" sz="2000" dirty="0">
                <a:solidFill>
                  <a:schemeClr val="bg1"/>
                </a:solidFill>
              </a:rPr>
              <a:t> </a:t>
            </a:r>
          </a:p>
        </p:txBody>
      </p:sp>
      <p:sp>
        <p:nvSpPr>
          <p:cNvPr id="2" name="Title 1">
            <a:extLst>
              <a:ext uri="{FF2B5EF4-FFF2-40B4-BE49-F238E27FC236}">
                <a16:creationId xmlns:a16="http://schemas.microsoft.com/office/drawing/2014/main" id="{E8A9476D-055E-4950-99B2-3BD89A8F7714}"/>
              </a:ext>
            </a:extLst>
          </p:cNvPr>
          <p:cNvSpPr>
            <a:spLocks noGrp="1"/>
          </p:cNvSpPr>
          <p:nvPr>
            <p:ph type="title"/>
          </p:nvPr>
        </p:nvSpPr>
        <p:spPr/>
        <p:txBody>
          <a:bodyPr/>
          <a:lstStyle/>
          <a:p>
            <a:r>
              <a:rPr lang="zh-CN" altLang="en-US" dirty="0">
                <a:latin typeface="+mj-lt"/>
              </a:rPr>
              <a:t>基于</a:t>
            </a:r>
            <a:r>
              <a:rPr lang="en-US" altLang="zh-CN" dirty="0">
                <a:latin typeface="+mj-lt"/>
              </a:rPr>
              <a:t>Amazon </a:t>
            </a:r>
            <a:r>
              <a:rPr lang="en-US" dirty="0" err="1">
                <a:latin typeface="+mj-lt"/>
              </a:rPr>
              <a:t>S</a:t>
            </a:r>
            <a:r>
              <a:rPr lang="en-US" altLang="zh-CN" dirty="0" err="1">
                <a:latin typeface="+mj-lt"/>
              </a:rPr>
              <a:t>ageMaker</a:t>
            </a:r>
            <a:r>
              <a:rPr lang="en-US" altLang="zh-CN" dirty="0">
                <a:latin typeface="+mj-lt"/>
              </a:rPr>
              <a:t> </a:t>
            </a:r>
            <a:r>
              <a:rPr lang="zh-CN" altLang="en-US" dirty="0">
                <a:latin typeface="+mj-lt"/>
              </a:rPr>
              <a:t>的 </a:t>
            </a:r>
            <a:r>
              <a:rPr lang="en-US" altLang="zh-CN" dirty="0">
                <a:latin typeface="+mj-lt"/>
              </a:rPr>
              <a:t>Large model inference/</a:t>
            </a:r>
            <a:r>
              <a:rPr lang="en-US" dirty="0">
                <a:latin typeface="+mj-lt"/>
              </a:rPr>
              <a:t>LMI </a:t>
            </a:r>
            <a:r>
              <a:rPr lang="zh-CN" altLang="en-US" dirty="0">
                <a:latin typeface="+mj-lt"/>
              </a:rPr>
              <a:t>容器：</a:t>
            </a:r>
            <a:endParaRPr lang="en-US" dirty="0">
              <a:latin typeface="+mj-lt"/>
            </a:endParaRPr>
          </a:p>
        </p:txBody>
      </p:sp>
      <p:sp>
        <p:nvSpPr>
          <p:cNvPr id="9" name="文本框 8">
            <a:extLst>
              <a:ext uri="{FF2B5EF4-FFF2-40B4-BE49-F238E27FC236}">
                <a16:creationId xmlns:a16="http://schemas.microsoft.com/office/drawing/2014/main" id="{9DDC8BFD-DEC8-7176-794E-AE80802C2F99}"/>
              </a:ext>
            </a:extLst>
          </p:cNvPr>
          <p:cNvSpPr txBox="1"/>
          <p:nvPr/>
        </p:nvSpPr>
        <p:spPr>
          <a:xfrm>
            <a:off x="1502277" y="3120642"/>
            <a:ext cx="6453414" cy="507255"/>
          </a:xfrm>
          <a:prstGeom prst="rect">
            <a:avLst/>
          </a:prstGeom>
          <a:noFill/>
        </p:spPr>
        <p:txBody>
          <a:bodyPr wrap="square">
            <a:spAutoFit/>
          </a:bodyPr>
          <a:lstStyle/>
          <a:p>
            <a:pPr>
              <a:lnSpc>
                <a:spcPct val="150000"/>
              </a:lnSpc>
            </a:pPr>
            <a:r>
              <a:rPr lang="zh-CN" altLang="en-US" sz="2000" dirty="0">
                <a:solidFill>
                  <a:schemeClr val="bg1"/>
                </a:solidFill>
              </a:rPr>
              <a:t>利用内置的</a:t>
            </a:r>
            <a:r>
              <a:rPr lang="en-US" altLang="zh-CN" sz="2000" dirty="0">
                <a:solidFill>
                  <a:schemeClr val="bg1"/>
                </a:solidFill>
              </a:rPr>
              <a:t>S5cmd</a:t>
            </a:r>
            <a:r>
              <a:rPr lang="zh-CN" altLang="en-US" sz="2000" dirty="0">
                <a:solidFill>
                  <a:schemeClr val="bg1"/>
                </a:solidFill>
              </a:rPr>
              <a:t>命令可以快速的下载大模型</a:t>
            </a:r>
            <a:endParaRPr lang="en-US" altLang="zh-CN" sz="2000" dirty="0">
              <a:solidFill>
                <a:schemeClr val="bg1"/>
              </a:solidFill>
            </a:endParaRPr>
          </a:p>
        </p:txBody>
      </p:sp>
      <p:sp>
        <p:nvSpPr>
          <p:cNvPr id="11" name="文本框 10">
            <a:extLst>
              <a:ext uri="{FF2B5EF4-FFF2-40B4-BE49-F238E27FC236}">
                <a16:creationId xmlns:a16="http://schemas.microsoft.com/office/drawing/2014/main" id="{E5E96658-866D-91F6-619F-558933BBB7A1}"/>
              </a:ext>
            </a:extLst>
          </p:cNvPr>
          <p:cNvSpPr txBox="1"/>
          <p:nvPr/>
        </p:nvSpPr>
        <p:spPr>
          <a:xfrm>
            <a:off x="1502277" y="4318386"/>
            <a:ext cx="3457446" cy="400110"/>
          </a:xfrm>
          <a:prstGeom prst="rect">
            <a:avLst/>
          </a:prstGeom>
          <a:noFill/>
        </p:spPr>
        <p:txBody>
          <a:bodyPr wrap="square">
            <a:spAutoFit/>
          </a:bodyPr>
          <a:lstStyle/>
          <a:p>
            <a:r>
              <a:rPr lang="zh-CN" altLang="en-US" sz="2000" dirty="0">
                <a:solidFill>
                  <a:schemeClr val="bg1"/>
                </a:solidFill>
              </a:rPr>
              <a:t>提供</a:t>
            </a:r>
            <a:r>
              <a:rPr lang="en-US" altLang="zh-CN" sz="2000" dirty="0">
                <a:solidFill>
                  <a:schemeClr val="bg1"/>
                </a:solidFill>
              </a:rPr>
              <a:t>server side batch</a:t>
            </a:r>
            <a:endParaRPr lang="zh-CN" altLang="en-US" sz="2000" dirty="0"/>
          </a:p>
        </p:txBody>
      </p:sp>
      <p:sp>
        <p:nvSpPr>
          <p:cNvPr id="13" name="文本框 12">
            <a:extLst>
              <a:ext uri="{FF2B5EF4-FFF2-40B4-BE49-F238E27FC236}">
                <a16:creationId xmlns:a16="http://schemas.microsoft.com/office/drawing/2014/main" id="{7B50C9AB-C35D-B6FD-A494-ECEDBA799076}"/>
              </a:ext>
            </a:extLst>
          </p:cNvPr>
          <p:cNvSpPr txBox="1"/>
          <p:nvPr/>
        </p:nvSpPr>
        <p:spPr>
          <a:xfrm>
            <a:off x="5515638" y="4318386"/>
            <a:ext cx="2960914" cy="400110"/>
          </a:xfrm>
          <a:prstGeom prst="rect">
            <a:avLst/>
          </a:prstGeom>
          <a:noFill/>
        </p:spPr>
        <p:txBody>
          <a:bodyPr wrap="square">
            <a:spAutoFit/>
          </a:bodyPr>
          <a:lstStyle/>
          <a:p>
            <a:r>
              <a:rPr lang="zh-CN" altLang="en-US" sz="2000" dirty="0">
                <a:solidFill>
                  <a:schemeClr val="bg1"/>
                </a:solidFill>
              </a:rPr>
              <a:t>支持流式生成新的</a:t>
            </a:r>
            <a:r>
              <a:rPr lang="en-US" altLang="zh-CN" sz="2000" dirty="0">
                <a:solidFill>
                  <a:schemeClr val="bg1"/>
                </a:solidFill>
              </a:rPr>
              <a:t>token</a:t>
            </a:r>
            <a:endParaRPr lang="zh-CN" altLang="en-US" sz="2000" dirty="0"/>
          </a:p>
        </p:txBody>
      </p:sp>
      <p:sp>
        <p:nvSpPr>
          <p:cNvPr id="15" name="文本框 14">
            <a:extLst>
              <a:ext uri="{FF2B5EF4-FFF2-40B4-BE49-F238E27FC236}">
                <a16:creationId xmlns:a16="http://schemas.microsoft.com/office/drawing/2014/main" id="{32FE8FEA-1C4B-9EC4-2F4C-52721E97C113}"/>
              </a:ext>
            </a:extLst>
          </p:cNvPr>
          <p:cNvSpPr txBox="1"/>
          <p:nvPr/>
        </p:nvSpPr>
        <p:spPr>
          <a:xfrm>
            <a:off x="1502277" y="5268313"/>
            <a:ext cx="10334171" cy="507255"/>
          </a:xfrm>
          <a:prstGeom prst="rect">
            <a:avLst/>
          </a:prstGeom>
          <a:noFill/>
        </p:spPr>
        <p:txBody>
          <a:bodyPr wrap="square">
            <a:spAutoFit/>
          </a:bodyPr>
          <a:lstStyle/>
          <a:p>
            <a:pPr>
              <a:lnSpc>
                <a:spcPct val="150000"/>
              </a:lnSpc>
            </a:pPr>
            <a:r>
              <a:rPr lang="en-US" altLang="zh-CN" sz="2000" dirty="0" err="1">
                <a:solidFill>
                  <a:schemeClr val="bg1"/>
                </a:solidFill>
              </a:rPr>
              <a:t>deepspeed</a:t>
            </a:r>
            <a:r>
              <a:rPr lang="zh-CN" altLang="en-US" sz="2000" dirty="0">
                <a:solidFill>
                  <a:schemeClr val="bg1"/>
                </a:solidFill>
              </a:rPr>
              <a:t>推理引擎支持</a:t>
            </a:r>
            <a:r>
              <a:rPr lang="en-US" altLang="zh-CN" sz="2000" dirty="0">
                <a:solidFill>
                  <a:schemeClr val="bg1"/>
                </a:solidFill>
              </a:rPr>
              <a:t>bf16</a:t>
            </a:r>
            <a:r>
              <a:rPr lang="zh-CN" altLang="en-US" sz="2000" dirty="0">
                <a:solidFill>
                  <a:schemeClr val="bg1"/>
                </a:solidFill>
              </a:rPr>
              <a:t>模型： 开源版本的</a:t>
            </a:r>
            <a:r>
              <a:rPr lang="en-US" altLang="zh-CN" sz="2000" dirty="0" err="1">
                <a:solidFill>
                  <a:schemeClr val="bg1"/>
                </a:solidFill>
              </a:rPr>
              <a:t>deepspeed</a:t>
            </a:r>
            <a:r>
              <a:rPr lang="en-US" altLang="zh-CN" sz="2000" dirty="0">
                <a:solidFill>
                  <a:schemeClr val="bg1"/>
                </a:solidFill>
              </a:rPr>
              <a:t> inference</a:t>
            </a:r>
            <a:r>
              <a:rPr lang="zh-CN" altLang="en-US" sz="2000" dirty="0">
                <a:solidFill>
                  <a:schemeClr val="bg1"/>
                </a:solidFill>
              </a:rPr>
              <a:t>不支持</a:t>
            </a:r>
            <a:r>
              <a:rPr lang="en-US" altLang="zh-CN" sz="2000" dirty="0">
                <a:solidFill>
                  <a:schemeClr val="bg1"/>
                </a:solidFill>
              </a:rPr>
              <a:t>bf16</a:t>
            </a:r>
            <a:r>
              <a:rPr lang="zh-CN" altLang="en-US" sz="2000" dirty="0">
                <a:solidFill>
                  <a:schemeClr val="bg1"/>
                </a:solidFill>
              </a:rPr>
              <a:t>模型</a:t>
            </a:r>
            <a:endParaRPr lang="en-US" altLang="zh-CN" sz="2000" dirty="0">
              <a:solidFill>
                <a:schemeClr val="bg1"/>
              </a:solidFill>
            </a:endParaRPr>
          </a:p>
        </p:txBody>
      </p:sp>
      <p:grpSp>
        <p:nvGrpSpPr>
          <p:cNvPr id="16" name="Group 8">
            <a:extLst>
              <a:ext uri="{FF2B5EF4-FFF2-40B4-BE49-F238E27FC236}">
                <a16:creationId xmlns:a16="http://schemas.microsoft.com/office/drawing/2014/main" id="{E3DECCB8-96B0-0B13-EB87-7B443A69CAD2}"/>
              </a:ext>
            </a:extLst>
          </p:cNvPr>
          <p:cNvGrpSpPr/>
          <p:nvPr/>
        </p:nvGrpSpPr>
        <p:grpSpPr>
          <a:xfrm>
            <a:off x="660764" y="1973623"/>
            <a:ext cx="727591" cy="730871"/>
            <a:chOff x="3418115" y="1840853"/>
            <a:chExt cx="1025609" cy="1030232"/>
          </a:xfrm>
        </p:grpSpPr>
        <p:sp>
          <p:nvSpPr>
            <p:cNvPr id="17" name="Oval 5">
              <a:extLst>
                <a:ext uri="{FF2B5EF4-FFF2-40B4-BE49-F238E27FC236}">
                  <a16:creationId xmlns:a16="http://schemas.microsoft.com/office/drawing/2014/main" id="{E7C7BF28-4B0C-4309-790C-62CD7D852043}"/>
                </a:ext>
              </a:extLst>
            </p:cNvPr>
            <p:cNvSpPr>
              <a:spLocks noChangeArrowheads="1"/>
            </p:cNvSpPr>
            <p:nvPr/>
          </p:nvSpPr>
          <p:spPr bwMode="auto">
            <a:xfrm>
              <a:off x="3497364" y="1920762"/>
              <a:ext cx="867112" cy="869754"/>
            </a:xfrm>
            <a:prstGeom prst="ellipse">
              <a:avLst/>
            </a:prstGeom>
            <a:solidFill>
              <a:schemeClr val="accent1"/>
            </a:solidFill>
            <a:ln>
              <a:noFill/>
            </a:ln>
          </p:spPr>
          <p:txBody>
            <a:bodyPr vert="horz" wrap="square" lIns="91440" tIns="45720" rIns="91440" bIns="45720" numCol="1" anchor="t" anchorCtr="0" compatLnSpc="1"/>
            <a:lstStyle/>
            <a:p>
              <a:endParaRPr lang="en-US"/>
            </a:p>
          </p:txBody>
        </p:sp>
        <p:sp>
          <p:nvSpPr>
            <p:cNvPr id="18" name="Freeform 6">
              <a:extLst>
                <a:ext uri="{FF2B5EF4-FFF2-40B4-BE49-F238E27FC236}">
                  <a16:creationId xmlns:a16="http://schemas.microsoft.com/office/drawing/2014/main" id="{1AF6BCB2-376E-7F7C-DEEF-E060CBD53581}"/>
                </a:ext>
              </a:extLst>
            </p:cNvPr>
            <p:cNvSpPr>
              <a:spLocks noEditPoints="1"/>
            </p:cNvSpPr>
            <p:nvPr/>
          </p:nvSpPr>
          <p:spPr bwMode="auto">
            <a:xfrm>
              <a:off x="3418115" y="1840853"/>
              <a:ext cx="1025609" cy="1030232"/>
            </a:xfrm>
            <a:custGeom>
              <a:avLst/>
              <a:gdLst>
                <a:gd name="T0" fmla="*/ 281 w 657"/>
                <a:gd name="T1" fmla="*/ 648 h 657"/>
                <a:gd name="T2" fmla="*/ 329 w 657"/>
                <a:gd name="T3" fmla="*/ 657 h 657"/>
                <a:gd name="T4" fmla="*/ 411 w 657"/>
                <a:gd name="T5" fmla="*/ 636 h 657"/>
                <a:gd name="T6" fmla="*/ 371 w 657"/>
                <a:gd name="T7" fmla="*/ 654 h 657"/>
                <a:gd name="T8" fmla="*/ 200 w 657"/>
                <a:gd name="T9" fmla="*/ 625 h 657"/>
                <a:gd name="T10" fmla="*/ 245 w 657"/>
                <a:gd name="T11" fmla="*/ 646 h 657"/>
                <a:gd name="T12" fmla="*/ 488 w 657"/>
                <a:gd name="T13" fmla="*/ 604 h 657"/>
                <a:gd name="T14" fmla="*/ 453 w 657"/>
                <a:gd name="T15" fmla="*/ 633 h 657"/>
                <a:gd name="T16" fmla="*/ 128 w 657"/>
                <a:gd name="T17" fmla="*/ 582 h 657"/>
                <a:gd name="T18" fmla="*/ 167 w 657"/>
                <a:gd name="T19" fmla="*/ 614 h 657"/>
                <a:gd name="T20" fmla="*/ 554 w 657"/>
                <a:gd name="T21" fmla="*/ 553 h 657"/>
                <a:gd name="T22" fmla="*/ 526 w 657"/>
                <a:gd name="T23" fmla="*/ 590 h 657"/>
                <a:gd name="T24" fmla="*/ 69 w 657"/>
                <a:gd name="T25" fmla="*/ 521 h 657"/>
                <a:gd name="T26" fmla="*/ 100 w 657"/>
                <a:gd name="T27" fmla="*/ 563 h 657"/>
                <a:gd name="T28" fmla="*/ 604 w 657"/>
                <a:gd name="T29" fmla="*/ 488 h 657"/>
                <a:gd name="T30" fmla="*/ 585 w 657"/>
                <a:gd name="T31" fmla="*/ 531 h 657"/>
                <a:gd name="T32" fmla="*/ 28 w 657"/>
                <a:gd name="T33" fmla="*/ 448 h 657"/>
                <a:gd name="T34" fmla="*/ 49 w 657"/>
                <a:gd name="T35" fmla="*/ 496 h 657"/>
                <a:gd name="T36" fmla="*/ 636 w 657"/>
                <a:gd name="T37" fmla="*/ 411 h 657"/>
                <a:gd name="T38" fmla="*/ 627 w 657"/>
                <a:gd name="T39" fmla="*/ 458 h 657"/>
                <a:gd name="T40" fmla="*/ 8 w 657"/>
                <a:gd name="T41" fmla="*/ 366 h 657"/>
                <a:gd name="T42" fmla="*/ 16 w 657"/>
                <a:gd name="T43" fmla="*/ 418 h 657"/>
                <a:gd name="T44" fmla="*/ 647 w 657"/>
                <a:gd name="T45" fmla="*/ 329 h 657"/>
                <a:gd name="T46" fmla="*/ 657 w 657"/>
                <a:gd name="T47" fmla="*/ 329 h 657"/>
                <a:gd name="T48" fmla="*/ 0 w 657"/>
                <a:gd name="T49" fmla="*/ 329 h 657"/>
                <a:gd name="T50" fmla="*/ 13 w 657"/>
                <a:gd name="T51" fmla="*/ 287 h 657"/>
                <a:gd name="T52" fmla="*/ 649 w 657"/>
                <a:gd name="T53" fmla="*/ 291 h 657"/>
                <a:gd name="T54" fmla="*/ 646 w 657"/>
                <a:gd name="T55" fmla="*/ 243 h 657"/>
                <a:gd name="T56" fmla="*/ 16 w 657"/>
                <a:gd name="T57" fmla="*/ 251 h 657"/>
                <a:gd name="T58" fmla="*/ 32 w 657"/>
                <a:gd name="T59" fmla="*/ 200 h 657"/>
                <a:gd name="T60" fmla="*/ 627 w 657"/>
                <a:gd name="T61" fmla="*/ 209 h 657"/>
                <a:gd name="T62" fmla="*/ 613 w 657"/>
                <a:gd name="T63" fmla="*/ 164 h 657"/>
                <a:gd name="T64" fmla="*/ 48 w 657"/>
                <a:gd name="T65" fmla="*/ 173 h 657"/>
                <a:gd name="T66" fmla="*/ 75 w 657"/>
                <a:gd name="T67" fmla="*/ 128 h 657"/>
                <a:gd name="T68" fmla="*/ 585 w 657"/>
                <a:gd name="T69" fmla="*/ 137 h 657"/>
                <a:gd name="T70" fmla="*/ 561 w 657"/>
                <a:gd name="T71" fmla="*/ 96 h 657"/>
                <a:gd name="T72" fmla="*/ 100 w 657"/>
                <a:gd name="T73" fmla="*/ 106 h 657"/>
                <a:gd name="T74" fmla="*/ 136 w 657"/>
                <a:gd name="T75" fmla="*/ 69 h 657"/>
                <a:gd name="T76" fmla="*/ 525 w 657"/>
                <a:gd name="T77" fmla="*/ 77 h 657"/>
                <a:gd name="T78" fmla="*/ 492 w 657"/>
                <a:gd name="T79" fmla="*/ 44 h 657"/>
                <a:gd name="T80" fmla="*/ 167 w 657"/>
                <a:gd name="T81" fmla="*/ 54 h 657"/>
                <a:gd name="T82" fmla="*/ 209 w 657"/>
                <a:gd name="T83" fmla="*/ 28 h 657"/>
                <a:gd name="T84" fmla="*/ 452 w 657"/>
                <a:gd name="T85" fmla="*/ 35 h 657"/>
                <a:gd name="T86" fmla="*/ 413 w 657"/>
                <a:gd name="T87" fmla="*/ 11 h 657"/>
                <a:gd name="T88" fmla="*/ 244 w 657"/>
                <a:gd name="T89" fmla="*/ 22 h 657"/>
                <a:gd name="T90" fmla="*/ 291 w 657"/>
                <a:gd name="T91" fmla="*/ 7 h 657"/>
                <a:gd name="T92" fmla="*/ 370 w 657"/>
                <a:gd name="T93" fmla="*/ 13 h 657"/>
                <a:gd name="T94" fmla="*/ 323 w 657"/>
                <a:gd name="T95" fmla="*/ 5 h 657"/>
                <a:gd name="T96" fmla="*/ 376 w 657"/>
                <a:gd name="T97" fmla="*/ 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7" h="657">
                  <a:moveTo>
                    <a:pt x="329" y="657"/>
                  </a:moveTo>
                  <a:cubicBezTo>
                    <a:pt x="329" y="657"/>
                    <a:pt x="329" y="657"/>
                    <a:pt x="329" y="657"/>
                  </a:cubicBezTo>
                  <a:cubicBezTo>
                    <a:pt x="314" y="657"/>
                    <a:pt x="300" y="656"/>
                    <a:pt x="286" y="654"/>
                  </a:cubicBezTo>
                  <a:cubicBezTo>
                    <a:pt x="283" y="654"/>
                    <a:pt x="281" y="651"/>
                    <a:pt x="281" y="648"/>
                  </a:cubicBezTo>
                  <a:cubicBezTo>
                    <a:pt x="282" y="646"/>
                    <a:pt x="284" y="643"/>
                    <a:pt x="287" y="644"/>
                  </a:cubicBezTo>
                  <a:cubicBezTo>
                    <a:pt x="301" y="646"/>
                    <a:pt x="315" y="646"/>
                    <a:pt x="329" y="646"/>
                  </a:cubicBezTo>
                  <a:cubicBezTo>
                    <a:pt x="332" y="646"/>
                    <a:pt x="334" y="649"/>
                    <a:pt x="334" y="652"/>
                  </a:cubicBezTo>
                  <a:cubicBezTo>
                    <a:pt x="334" y="655"/>
                    <a:pt x="332" y="657"/>
                    <a:pt x="329" y="657"/>
                  </a:cubicBezTo>
                  <a:close/>
                  <a:moveTo>
                    <a:pt x="371" y="654"/>
                  </a:moveTo>
                  <a:cubicBezTo>
                    <a:pt x="368" y="654"/>
                    <a:pt x="366" y="652"/>
                    <a:pt x="366" y="650"/>
                  </a:cubicBezTo>
                  <a:cubicBezTo>
                    <a:pt x="365" y="647"/>
                    <a:pt x="367" y="644"/>
                    <a:pt x="370" y="644"/>
                  </a:cubicBezTo>
                  <a:cubicBezTo>
                    <a:pt x="384" y="642"/>
                    <a:pt x="398" y="639"/>
                    <a:pt x="411" y="636"/>
                  </a:cubicBezTo>
                  <a:cubicBezTo>
                    <a:pt x="414" y="635"/>
                    <a:pt x="417" y="637"/>
                    <a:pt x="418" y="639"/>
                  </a:cubicBezTo>
                  <a:cubicBezTo>
                    <a:pt x="418" y="642"/>
                    <a:pt x="417" y="645"/>
                    <a:pt x="414" y="646"/>
                  </a:cubicBezTo>
                  <a:cubicBezTo>
                    <a:pt x="400" y="650"/>
                    <a:pt x="386" y="652"/>
                    <a:pt x="372" y="654"/>
                  </a:cubicBezTo>
                  <a:cubicBezTo>
                    <a:pt x="372" y="654"/>
                    <a:pt x="371" y="654"/>
                    <a:pt x="371" y="654"/>
                  </a:cubicBezTo>
                  <a:close/>
                  <a:moveTo>
                    <a:pt x="245" y="646"/>
                  </a:moveTo>
                  <a:cubicBezTo>
                    <a:pt x="245" y="646"/>
                    <a:pt x="244" y="646"/>
                    <a:pt x="244" y="646"/>
                  </a:cubicBezTo>
                  <a:cubicBezTo>
                    <a:pt x="230" y="642"/>
                    <a:pt x="216" y="638"/>
                    <a:pt x="203" y="632"/>
                  </a:cubicBezTo>
                  <a:cubicBezTo>
                    <a:pt x="200" y="631"/>
                    <a:pt x="199" y="628"/>
                    <a:pt x="200" y="625"/>
                  </a:cubicBezTo>
                  <a:cubicBezTo>
                    <a:pt x="201" y="623"/>
                    <a:pt x="204" y="621"/>
                    <a:pt x="207" y="622"/>
                  </a:cubicBezTo>
                  <a:cubicBezTo>
                    <a:pt x="220" y="628"/>
                    <a:pt x="233" y="632"/>
                    <a:pt x="247" y="636"/>
                  </a:cubicBezTo>
                  <a:cubicBezTo>
                    <a:pt x="249" y="637"/>
                    <a:pt x="251" y="639"/>
                    <a:pt x="250" y="642"/>
                  </a:cubicBezTo>
                  <a:cubicBezTo>
                    <a:pt x="250" y="645"/>
                    <a:pt x="248" y="646"/>
                    <a:pt x="245" y="646"/>
                  </a:cubicBezTo>
                  <a:close/>
                  <a:moveTo>
                    <a:pt x="453" y="633"/>
                  </a:moveTo>
                  <a:cubicBezTo>
                    <a:pt x="450" y="633"/>
                    <a:pt x="449" y="631"/>
                    <a:pt x="448" y="629"/>
                  </a:cubicBezTo>
                  <a:cubicBezTo>
                    <a:pt x="447" y="627"/>
                    <a:pt x="448" y="623"/>
                    <a:pt x="451" y="622"/>
                  </a:cubicBezTo>
                  <a:cubicBezTo>
                    <a:pt x="463" y="617"/>
                    <a:pt x="476" y="611"/>
                    <a:pt x="488" y="604"/>
                  </a:cubicBezTo>
                  <a:cubicBezTo>
                    <a:pt x="490" y="602"/>
                    <a:pt x="494" y="603"/>
                    <a:pt x="495" y="606"/>
                  </a:cubicBezTo>
                  <a:cubicBezTo>
                    <a:pt x="496" y="608"/>
                    <a:pt x="496" y="612"/>
                    <a:pt x="493" y="613"/>
                  </a:cubicBezTo>
                  <a:cubicBezTo>
                    <a:pt x="481" y="620"/>
                    <a:pt x="468" y="627"/>
                    <a:pt x="455" y="632"/>
                  </a:cubicBezTo>
                  <a:cubicBezTo>
                    <a:pt x="454" y="632"/>
                    <a:pt x="453" y="633"/>
                    <a:pt x="453" y="633"/>
                  </a:cubicBezTo>
                  <a:close/>
                  <a:moveTo>
                    <a:pt x="167" y="614"/>
                  </a:moveTo>
                  <a:cubicBezTo>
                    <a:pt x="166" y="614"/>
                    <a:pt x="165" y="614"/>
                    <a:pt x="165" y="613"/>
                  </a:cubicBezTo>
                  <a:cubicBezTo>
                    <a:pt x="152" y="606"/>
                    <a:pt x="140" y="598"/>
                    <a:pt x="129" y="589"/>
                  </a:cubicBezTo>
                  <a:cubicBezTo>
                    <a:pt x="127" y="588"/>
                    <a:pt x="126" y="584"/>
                    <a:pt x="128" y="582"/>
                  </a:cubicBezTo>
                  <a:cubicBezTo>
                    <a:pt x="130" y="580"/>
                    <a:pt x="133" y="579"/>
                    <a:pt x="135" y="581"/>
                  </a:cubicBezTo>
                  <a:cubicBezTo>
                    <a:pt x="146" y="589"/>
                    <a:pt x="158" y="597"/>
                    <a:pt x="170" y="604"/>
                  </a:cubicBezTo>
                  <a:cubicBezTo>
                    <a:pt x="172" y="606"/>
                    <a:pt x="173" y="609"/>
                    <a:pt x="172" y="611"/>
                  </a:cubicBezTo>
                  <a:cubicBezTo>
                    <a:pt x="171" y="613"/>
                    <a:pt x="169" y="614"/>
                    <a:pt x="167" y="614"/>
                  </a:cubicBezTo>
                  <a:close/>
                  <a:moveTo>
                    <a:pt x="526" y="590"/>
                  </a:moveTo>
                  <a:cubicBezTo>
                    <a:pt x="524" y="590"/>
                    <a:pt x="522" y="590"/>
                    <a:pt x="521" y="588"/>
                  </a:cubicBezTo>
                  <a:cubicBezTo>
                    <a:pt x="520" y="586"/>
                    <a:pt x="520" y="583"/>
                    <a:pt x="522" y="581"/>
                  </a:cubicBezTo>
                  <a:cubicBezTo>
                    <a:pt x="533" y="572"/>
                    <a:pt x="544" y="563"/>
                    <a:pt x="554" y="553"/>
                  </a:cubicBezTo>
                  <a:cubicBezTo>
                    <a:pt x="556" y="551"/>
                    <a:pt x="559" y="551"/>
                    <a:pt x="561" y="553"/>
                  </a:cubicBezTo>
                  <a:cubicBezTo>
                    <a:pt x="563" y="555"/>
                    <a:pt x="563" y="559"/>
                    <a:pt x="561" y="561"/>
                  </a:cubicBezTo>
                  <a:cubicBezTo>
                    <a:pt x="551" y="571"/>
                    <a:pt x="540" y="580"/>
                    <a:pt x="529" y="589"/>
                  </a:cubicBezTo>
                  <a:cubicBezTo>
                    <a:pt x="528" y="590"/>
                    <a:pt x="527" y="590"/>
                    <a:pt x="526" y="590"/>
                  </a:cubicBezTo>
                  <a:close/>
                  <a:moveTo>
                    <a:pt x="100" y="563"/>
                  </a:moveTo>
                  <a:cubicBezTo>
                    <a:pt x="99" y="563"/>
                    <a:pt x="98" y="562"/>
                    <a:pt x="97" y="561"/>
                  </a:cubicBezTo>
                  <a:cubicBezTo>
                    <a:pt x="86" y="551"/>
                    <a:pt x="77" y="540"/>
                    <a:pt x="68" y="529"/>
                  </a:cubicBezTo>
                  <a:cubicBezTo>
                    <a:pt x="66" y="526"/>
                    <a:pt x="67" y="523"/>
                    <a:pt x="69" y="521"/>
                  </a:cubicBezTo>
                  <a:cubicBezTo>
                    <a:pt x="71" y="520"/>
                    <a:pt x="75" y="520"/>
                    <a:pt x="77" y="522"/>
                  </a:cubicBezTo>
                  <a:cubicBezTo>
                    <a:pt x="85" y="533"/>
                    <a:pt x="94" y="544"/>
                    <a:pt x="104" y="554"/>
                  </a:cubicBezTo>
                  <a:cubicBezTo>
                    <a:pt x="106" y="556"/>
                    <a:pt x="106" y="559"/>
                    <a:pt x="104" y="561"/>
                  </a:cubicBezTo>
                  <a:cubicBezTo>
                    <a:pt x="103" y="562"/>
                    <a:pt x="102" y="563"/>
                    <a:pt x="100" y="563"/>
                  </a:cubicBezTo>
                  <a:close/>
                  <a:moveTo>
                    <a:pt x="585" y="531"/>
                  </a:moveTo>
                  <a:cubicBezTo>
                    <a:pt x="584" y="531"/>
                    <a:pt x="583" y="530"/>
                    <a:pt x="582" y="529"/>
                  </a:cubicBezTo>
                  <a:cubicBezTo>
                    <a:pt x="580" y="528"/>
                    <a:pt x="579" y="524"/>
                    <a:pt x="581" y="522"/>
                  </a:cubicBezTo>
                  <a:cubicBezTo>
                    <a:pt x="589" y="511"/>
                    <a:pt x="597" y="499"/>
                    <a:pt x="604" y="488"/>
                  </a:cubicBezTo>
                  <a:cubicBezTo>
                    <a:pt x="606" y="485"/>
                    <a:pt x="609" y="484"/>
                    <a:pt x="611" y="486"/>
                  </a:cubicBezTo>
                  <a:cubicBezTo>
                    <a:pt x="614" y="487"/>
                    <a:pt x="615" y="490"/>
                    <a:pt x="613" y="493"/>
                  </a:cubicBezTo>
                  <a:cubicBezTo>
                    <a:pt x="606" y="505"/>
                    <a:pt x="598" y="517"/>
                    <a:pt x="589" y="529"/>
                  </a:cubicBezTo>
                  <a:cubicBezTo>
                    <a:pt x="588" y="530"/>
                    <a:pt x="587" y="531"/>
                    <a:pt x="585" y="531"/>
                  </a:cubicBezTo>
                  <a:close/>
                  <a:moveTo>
                    <a:pt x="49" y="496"/>
                  </a:moveTo>
                  <a:cubicBezTo>
                    <a:pt x="47" y="496"/>
                    <a:pt x="45" y="495"/>
                    <a:pt x="44" y="493"/>
                  </a:cubicBezTo>
                  <a:cubicBezTo>
                    <a:pt x="37" y="481"/>
                    <a:pt x="31" y="468"/>
                    <a:pt x="25" y="455"/>
                  </a:cubicBezTo>
                  <a:cubicBezTo>
                    <a:pt x="24" y="452"/>
                    <a:pt x="25" y="449"/>
                    <a:pt x="28" y="448"/>
                  </a:cubicBezTo>
                  <a:cubicBezTo>
                    <a:pt x="31" y="447"/>
                    <a:pt x="34" y="448"/>
                    <a:pt x="35" y="451"/>
                  </a:cubicBezTo>
                  <a:cubicBezTo>
                    <a:pt x="40" y="463"/>
                    <a:pt x="46" y="476"/>
                    <a:pt x="53" y="488"/>
                  </a:cubicBezTo>
                  <a:cubicBezTo>
                    <a:pt x="55" y="490"/>
                    <a:pt x="54" y="494"/>
                    <a:pt x="51" y="495"/>
                  </a:cubicBezTo>
                  <a:cubicBezTo>
                    <a:pt x="51" y="495"/>
                    <a:pt x="50" y="496"/>
                    <a:pt x="49" y="496"/>
                  </a:cubicBezTo>
                  <a:close/>
                  <a:moveTo>
                    <a:pt x="627" y="458"/>
                  </a:moveTo>
                  <a:cubicBezTo>
                    <a:pt x="627" y="458"/>
                    <a:pt x="626" y="457"/>
                    <a:pt x="625" y="457"/>
                  </a:cubicBezTo>
                  <a:cubicBezTo>
                    <a:pt x="623" y="456"/>
                    <a:pt x="621" y="453"/>
                    <a:pt x="623" y="450"/>
                  </a:cubicBezTo>
                  <a:cubicBezTo>
                    <a:pt x="628" y="437"/>
                    <a:pt x="632" y="424"/>
                    <a:pt x="636" y="411"/>
                  </a:cubicBezTo>
                  <a:cubicBezTo>
                    <a:pt x="637" y="408"/>
                    <a:pt x="640" y="406"/>
                    <a:pt x="642" y="407"/>
                  </a:cubicBezTo>
                  <a:cubicBezTo>
                    <a:pt x="645" y="408"/>
                    <a:pt x="647" y="411"/>
                    <a:pt x="646" y="414"/>
                  </a:cubicBezTo>
                  <a:cubicBezTo>
                    <a:pt x="642" y="427"/>
                    <a:pt x="638" y="441"/>
                    <a:pt x="632" y="454"/>
                  </a:cubicBezTo>
                  <a:cubicBezTo>
                    <a:pt x="631" y="456"/>
                    <a:pt x="630" y="458"/>
                    <a:pt x="627" y="458"/>
                  </a:cubicBezTo>
                  <a:close/>
                  <a:moveTo>
                    <a:pt x="16" y="418"/>
                  </a:moveTo>
                  <a:cubicBezTo>
                    <a:pt x="14" y="418"/>
                    <a:pt x="12" y="416"/>
                    <a:pt x="11" y="414"/>
                  </a:cubicBezTo>
                  <a:cubicBezTo>
                    <a:pt x="8" y="400"/>
                    <a:pt x="5" y="386"/>
                    <a:pt x="3" y="372"/>
                  </a:cubicBezTo>
                  <a:cubicBezTo>
                    <a:pt x="3" y="369"/>
                    <a:pt x="5" y="366"/>
                    <a:pt x="8" y="366"/>
                  </a:cubicBezTo>
                  <a:cubicBezTo>
                    <a:pt x="10" y="365"/>
                    <a:pt x="13" y="367"/>
                    <a:pt x="13" y="370"/>
                  </a:cubicBezTo>
                  <a:cubicBezTo>
                    <a:pt x="15" y="384"/>
                    <a:pt x="18" y="398"/>
                    <a:pt x="22" y="411"/>
                  </a:cubicBezTo>
                  <a:cubicBezTo>
                    <a:pt x="22" y="414"/>
                    <a:pt x="21" y="417"/>
                    <a:pt x="18" y="418"/>
                  </a:cubicBezTo>
                  <a:cubicBezTo>
                    <a:pt x="17" y="418"/>
                    <a:pt x="17" y="418"/>
                    <a:pt x="16" y="418"/>
                  </a:cubicBezTo>
                  <a:close/>
                  <a:moveTo>
                    <a:pt x="649" y="376"/>
                  </a:moveTo>
                  <a:cubicBezTo>
                    <a:pt x="649" y="376"/>
                    <a:pt x="649" y="376"/>
                    <a:pt x="649" y="376"/>
                  </a:cubicBezTo>
                  <a:cubicBezTo>
                    <a:pt x="646" y="376"/>
                    <a:pt x="644" y="373"/>
                    <a:pt x="644" y="370"/>
                  </a:cubicBezTo>
                  <a:cubicBezTo>
                    <a:pt x="646" y="356"/>
                    <a:pt x="647" y="342"/>
                    <a:pt x="647" y="329"/>
                  </a:cubicBezTo>
                  <a:cubicBezTo>
                    <a:pt x="647" y="328"/>
                    <a:pt x="647" y="328"/>
                    <a:pt x="647" y="328"/>
                  </a:cubicBezTo>
                  <a:cubicBezTo>
                    <a:pt x="647" y="325"/>
                    <a:pt x="649" y="322"/>
                    <a:pt x="652" y="322"/>
                  </a:cubicBezTo>
                  <a:cubicBezTo>
                    <a:pt x="655" y="322"/>
                    <a:pt x="657" y="325"/>
                    <a:pt x="657" y="328"/>
                  </a:cubicBezTo>
                  <a:cubicBezTo>
                    <a:pt x="657" y="329"/>
                    <a:pt x="657" y="329"/>
                    <a:pt x="657" y="329"/>
                  </a:cubicBezTo>
                  <a:cubicBezTo>
                    <a:pt x="657" y="343"/>
                    <a:pt x="656" y="357"/>
                    <a:pt x="654" y="371"/>
                  </a:cubicBezTo>
                  <a:cubicBezTo>
                    <a:pt x="654" y="374"/>
                    <a:pt x="652" y="376"/>
                    <a:pt x="649" y="376"/>
                  </a:cubicBezTo>
                  <a:close/>
                  <a:moveTo>
                    <a:pt x="5" y="334"/>
                  </a:moveTo>
                  <a:cubicBezTo>
                    <a:pt x="2" y="334"/>
                    <a:pt x="0" y="332"/>
                    <a:pt x="0" y="329"/>
                  </a:cubicBezTo>
                  <a:cubicBezTo>
                    <a:pt x="0" y="329"/>
                    <a:pt x="0" y="329"/>
                    <a:pt x="0" y="329"/>
                  </a:cubicBezTo>
                  <a:cubicBezTo>
                    <a:pt x="0" y="314"/>
                    <a:pt x="1" y="300"/>
                    <a:pt x="3" y="286"/>
                  </a:cubicBezTo>
                  <a:cubicBezTo>
                    <a:pt x="3" y="283"/>
                    <a:pt x="6" y="281"/>
                    <a:pt x="9" y="281"/>
                  </a:cubicBezTo>
                  <a:cubicBezTo>
                    <a:pt x="12" y="282"/>
                    <a:pt x="14" y="284"/>
                    <a:pt x="13" y="287"/>
                  </a:cubicBezTo>
                  <a:cubicBezTo>
                    <a:pt x="12" y="301"/>
                    <a:pt x="11" y="315"/>
                    <a:pt x="11" y="329"/>
                  </a:cubicBezTo>
                  <a:cubicBezTo>
                    <a:pt x="11" y="329"/>
                    <a:pt x="11" y="329"/>
                    <a:pt x="11" y="329"/>
                  </a:cubicBezTo>
                  <a:cubicBezTo>
                    <a:pt x="11" y="332"/>
                    <a:pt x="8" y="334"/>
                    <a:pt x="5" y="334"/>
                  </a:cubicBezTo>
                  <a:close/>
                  <a:moveTo>
                    <a:pt x="649" y="291"/>
                  </a:moveTo>
                  <a:cubicBezTo>
                    <a:pt x="647" y="291"/>
                    <a:pt x="644" y="289"/>
                    <a:pt x="644" y="286"/>
                  </a:cubicBezTo>
                  <a:cubicBezTo>
                    <a:pt x="642" y="273"/>
                    <a:pt x="639" y="259"/>
                    <a:pt x="636" y="246"/>
                  </a:cubicBezTo>
                  <a:cubicBezTo>
                    <a:pt x="635" y="243"/>
                    <a:pt x="637" y="240"/>
                    <a:pt x="639" y="239"/>
                  </a:cubicBezTo>
                  <a:cubicBezTo>
                    <a:pt x="642" y="238"/>
                    <a:pt x="645" y="240"/>
                    <a:pt x="646" y="243"/>
                  </a:cubicBezTo>
                  <a:cubicBezTo>
                    <a:pt x="650" y="257"/>
                    <a:pt x="652" y="271"/>
                    <a:pt x="654" y="285"/>
                  </a:cubicBezTo>
                  <a:cubicBezTo>
                    <a:pt x="655" y="288"/>
                    <a:pt x="653" y="290"/>
                    <a:pt x="650" y="291"/>
                  </a:cubicBezTo>
                  <a:cubicBezTo>
                    <a:pt x="650" y="291"/>
                    <a:pt x="649" y="291"/>
                    <a:pt x="649" y="291"/>
                  </a:cubicBezTo>
                  <a:close/>
                  <a:moveTo>
                    <a:pt x="16" y="251"/>
                  </a:moveTo>
                  <a:cubicBezTo>
                    <a:pt x="16" y="251"/>
                    <a:pt x="15" y="250"/>
                    <a:pt x="15" y="250"/>
                  </a:cubicBezTo>
                  <a:cubicBezTo>
                    <a:pt x="12" y="250"/>
                    <a:pt x="10" y="247"/>
                    <a:pt x="11" y="244"/>
                  </a:cubicBezTo>
                  <a:cubicBezTo>
                    <a:pt x="15" y="230"/>
                    <a:pt x="19" y="216"/>
                    <a:pt x="25" y="203"/>
                  </a:cubicBezTo>
                  <a:cubicBezTo>
                    <a:pt x="26" y="200"/>
                    <a:pt x="29" y="199"/>
                    <a:pt x="32" y="200"/>
                  </a:cubicBezTo>
                  <a:cubicBezTo>
                    <a:pt x="35" y="201"/>
                    <a:pt x="36" y="204"/>
                    <a:pt x="35" y="207"/>
                  </a:cubicBezTo>
                  <a:cubicBezTo>
                    <a:pt x="29" y="220"/>
                    <a:pt x="25" y="233"/>
                    <a:pt x="21" y="247"/>
                  </a:cubicBezTo>
                  <a:cubicBezTo>
                    <a:pt x="21" y="249"/>
                    <a:pt x="19" y="251"/>
                    <a:pt x="16" y="251"/>
                  </a:cubicBezTo>
                  <a:close/>
                  <a:moveTo>
                    <a:pt x="627" y="209"/>
                  </a:moveTo>
                  <a:cubicBezTo>
                    <a:pt x="625" y="209"/>
                    <a:pt x="623" y="208"/>
                    <a:pt x="622" y="206"/>
                  </a:cubicBezTo>
                  <a:cubicBezTo>
                    <a:pt x="617" y="193"/>
                    <a:pt x="611" y="181"/>
                    <a:pt x="604" y="169"/>
                  </a:cubicBezTo>
                  <a:cubicBezTo>
                    <a:pt x="602" y="166"/>
                    <a:pt x="603" y="163"/>
                    <a:pt x="606" y="162"/>
                  </a:cubicBezTo>
                  <a:cubicBezTo>
                    <a:pt x="608" y="160"/>
                    <a:pt x="611" y="161"/>
                    <a:pt x="613" y="164"/>
                  </a:cubicBezTo>
                  <a:cubicBezTo>
                    <a:pt x="620" y="176"/>
                    <a:pt x="627" y="189"/>
                    <a:pt x="632" y="202"/>
                  </a:cubicBezTo>
                  <a:cubicBezTo>
                    <a:pt x="633" y="205"/>
                    <a:pt x="632" y="208"/>
                    <a:pt x="629" y="209"/>
                  </a:cubicBezTo>
                  <a:cubicBezTo>
                    <a:pt x="629" y="209"/>
                    <a:pt x="628" y="209"/>
                    <a:pt x="627" y="209"/>
                  </a:cubicBezTo>
                  <a:close/>
                  <a:moveTo>
                    <a:pt x="48" y="173"/>
                  </a:moveTo>
                  <a:cubicBezTo>
                    <a:pt x="48" y="173"/>
                    <a:pt x="47" y="172"/>
                    <a:pt x="46" y="172"/>
                  </a:cubicBezTo>
                  <a:cubicBezTo>
                    <a:pt x="43" y="170"/>
                    <a:pt x="42" y="167"/>
                    <a:pt x="44" y="165"/>
                  </a:cubicBezTo>
                  <a:cubicBezTo>
                    <a:pt x="51" y="152"/>
                    <a:pt x="59" y="140"/>
                    <a:pt x="68" y="129"/>
                  </a:cubicBezTo>
                  <a:cubicBezTo>
                    <a:pt x="70" y="126"/>
                    <a:pt x="73" y="126"/>
                    <a:pt x="75" y="128"/>
                  </a:cubicBezTo>
                  <a:cubicBezTo>
                    <a:pt x="78" y="130"/>
                    <a:pt x="78" y="133"/>
                    <a:pt x="76" y="135"/>
                  </a:cubicBezTo>
                  <a:cubicBezTo>
                    <a:pt x="68" y="146"/>
                    <a:pt x="60" y="158"/>
                    <a:pt x="53" y="170"/>
                  </a:cubicBezTo>
                  <a:cubicBezTo>
                    <a:pt x="52" y="172"/>
                    <a:pt x="50" y="173"/>
                    <a:pt x="48" y="173"/>
                  </a:cubicBezTo>
                  <a:close/>
                  <a:moveTo>
                    <a:pt x="585" y="137"/>
                  </a:moveTo>
                  <a:cubicBezTo>
                    <a:pt x="583" y="137"/>
                    <a:pt x="582" y="136"/>
                    <a:pt x="581" y="134"/>
                  </a:cubicBezTo>
                  <a:cubicBezTo>
                    <a:pt x="572" y="124"/>
                    <a:pt x="563" y="113"/>
                    <a:pt x="553" y="103"/>
                  </a:cubicBezTo>
                  <a:cubicBezTo>
                    <a:pt x="551" y="101"/>
                    <a:pt x="551" y="98"/>
                    <a:pt x="553" y="96"/>
                  </a:cubicBezTo>
                  <a:cubicBezTo>
                    <a:pt x="555" y="94"/>
                    <a:pt x="559" y="94"/>
                    <a:pt x="561" y="96"/>
                  </a:cubicBezTo>
                  <a:cubicBezTo>
                    <a:pt x="571" y="106"/>
                    <a:pt x="580" y="117"/>
                    <a:pt x="589" y="128"/>
                  </a:cubicBezTo>
                  <a:cubicBezTo>
                    <a:pt x="591" y="130"/>
                    <a:pt x="590" y="134"/>
                    <a:pt x="588" y="135"/>
                  </a:cubicBezTo>
                  <a:cubicBezTo>
                    <a:pt x="587" y="136"/>
                    <a:pt x="586" y="137"/>
                    <a:pt x="585" y="137"/>
                  </a:cubicBezTo>
                  <a:close/>
                  <a:moveTo>
                    <a:pt x="100" y="106"/>
                  </a:moveTo>
                  <a:cubicBezTo>
                    <a:pt x="98" y="106"/>
                    <a:pt x="97" y="105"/>
                    <a:pt x="96" y="104"/>
                  </a:cubicBezTo>
                  <a:cubicBezTo>
                    <a:pt x="94" y="102"/>
                    <a:pt x="94" y="99"/>
                    <a:pt x="96" y="96"/>
                  </a:cubicBezTo>
                  <a:cubicBezTo>
                    <a:pt x="106" y="86"/>
                    <a:pt x="117" y="77"/>
                    <a:pt x="128" y="68"/>
                  </a:cubicBezTo>
                  <a:cubicBezTo>
                    <a:pt x="131" y="66"/>
                    <a:pt x="134" y="67"/>
                    <a:pt x="136" y="69"/>
                  </a:cubicBezTo>
                  <a:cubicBezTo>
                    <a:pt x="138" y="71"/>
                    <a:pt x="137" y="75"/>
                    <a:pt x="135" y="76"/>
                  </a:cubicBezTo>
                  <a:cubicBezTo>
                    <a:pt x="124" y="85"/>
                    <a:pt x="113" y="94"/>
                    <a:pt x="104" y="104"/>
                  </a:cubicBezTo>
                  <a:cubicBezTo>
                    <a:pt x="103" y="105"/>
                    <a:pt x="101" y="106"/>
                    <a:pt x="100" y="106"/>
                  </a:cubicBezTo>
                  <a:close/>
                  <a:moveTo>
                    <a:pt x="525" y="77"/>
                  </a:moveTo>
                  <a:cubicBezTo>
                    <a:pt x="524" y="77"/>
                    <a:pt x="523" y="77"/>
                    <a:pt x="522" y="76"/>
                  </a:cubicBezTo>
                  <a:cubicBezTo>
                    <a:pt x="511" y="67"/>
                    <a:pt x="499" y="60"/>
                    <a:pt x="487" y="53"/>
                  </a:cubicBezTo>
                  <a:cubicBezTo>
                    <a:pt x="485" y="51"/>
                    <a:pt x="484" y="48"/>
                    <a:pt x="485" y="46"/>
                  </a:cubicBezTo>
                  <a:cubicBezTo>
                    <a:pt x="487" y="43"/>
                    <a:pt x="490" y="42"/>
                    <a:pt x="492" y="44"/>
                  </a:cubicBezTo>
                  <a:cubicBezTo>
                    <a:pt x="505" y="51"/>
                    <a:pt x="517" y="59"/>
                    <a:pt x="528" y="67"/>
                  </a:cubicBezTo>
                  <a:cubicBezTo>
                    <a:pt x="531" y="69"/>
                    <a:pt x="531" y="73"/>
                    <a:pt x="529" y="75"/>
                  </a:cubicBezTo>
                  <a:cubicBezTo>
                    <a:pt x="528" y="76"/>
                    <a:pt x="527" y="77"/>
                    <a:pt x="525" y="77"/>
                  </a:cubicBezTo>
                  <a:close/>
                  <a:moveTo>
                    <a:pt x="167" y="54"/>
                  </a:moveTo>
                  <a:cubicBezTo>
                    <a:pt x="165" y="54"/>
                    <a:pt x="163" y="53"/>
                    <a:pt x="162" y="51"/>
                  </a:cubicBezTo>
                  <a:cubicBezTo>
                    <a:pt x="161" y="49"/>
                    <a:pt x="161" y="46"/>
                    <a:pt x="164" y="44"/>
                  </a:cubicBezTo>
                  <a:cubicBezTo>
                    <a:pt x="176" y="37"/>
                    <a:pt x="189" y="31"/>
                    <a:pt x="202" y="25"/>
                  </a:cubicBezTo>
                  <a:cubicBezTo>
                    <a:pt x="205" y="24"/>
                    <a:pt x="208" y="25"/>
                    <a:pt x="209" y="28"/>
                  </a:cubicBezTo>
                  <a:cubicBezTo>
                    <a:pt x="211" y="31"/>
                    <a:pt x="209" y="34"/>
                    <a:pt x="207" y="35"/>
                  </a:cubicBezTo>
                  <a:cubicBezTo>
                    <a:pt x="194" y="40"/>
                    <a:pt x="181" y="46"/>
                    <a:pt x="169" y="53"/>
                  </a:cubicBezTo>
                  <a:cubicBezTo>
                    <a:pt x="168" y="54"/>
                    <a:pt x="168" y="54"/>
                    <a:pt x="167" y="54"/>
                  </a:cubicBezTo>
                  <a:close/>
                  <a:moveTo>
                    <a:pt x="452" y="35"/>
                  </a:moveTo>
                  <a:cubicBezTo>
                    <a:pt x="451" y="35"/>
                    <a:pt x="451" y="35"/>
                    <a:pt x="450" y="34"/>
                  </a:cubicBezTo>
                  <a:cubicBezTo>
                    <a:pt x="437" y="29"/>
                    <a:pt x="424" y="25"/>
                    <a:pt x="410" y="21"/>
                  </a:cubicBezTo>
                  <a:cubicBezTo>
                    <a:pt x="408" y="20"/>
                    <a:pt x="406" y="18"/>
                    <a:pt x="407" y="15"/>
                  </a:cubicBezTo>
                  <a:cubicBezTo>
                    <a:pt x="407" y="12"/>
                    <a:pt x="410" y="10"/>
                    <a:pt x="413" y="11"/>
                  </a:cubicBezTo>
                  <a:cubicBezTo>
                    <a:pt x="427" y="15"/>
                    <a:pt x="441" y="19"/>
                    <a:pt x="454" y="25"/>
                  </a:cubicBezTo>
                  <a:cubicBezTo>
                    <a:pt x="457" y="26"/>
                    <a:pt x="458" y="29"/>
                    <a:pt x="457" y="32"/>
                  </a:cubicBezTo>
                  <a:cubicBezTo>
                    <a:pt x="456" y="34"/>
                    <a:pt x="454" y="35"/>
                    <a:pt x="452" y="35"/>
                  </a:cubicBezTo>
                  <a:close/>
                  <a:moveTo>
                    <a:pt x="244" y="22"/>
                  </a:moveTo>
                  <a:cubicBezTo>
                    <a:pt x="242" y="22"/>
                    <a:pt x="240" y="20"/>
                    <a:pt x="239" y="18"/>
                  </a:cubicBezTo>
                  <a:cubicBezTo>
                    <a:pt x="239" y="15"/>
                    <a:pt x="240" y="12"/>
                    <a:pt x="243" y="11"/>
                  </a:cubicBezTo>
                  <a:cubicBezTo>
                    <a:pt x="257" y="8"/>
                    <a:pt x="271" y="5"/>
                    <a:pt x="285" y="3"/>
                  </a:cubicBezTo>
                  <a:cubicBezTo>
                    <a:pt x="288" y="2"/>
                    <a:pt x="291" y="4"/>
                    <a:pt x="291" y="7"/>
                  </a:cubicBezTo>
                  <a:cubicBezTo>
                    <a:pt x="292" y="10"/>
                    <a:pt x="290" y="13"/>
                    <a:pt x="287" y="13"/>
                  </a:cubicBezTo>
                  <a:cubicBezTo>
                    <a:pt x="273" y="15"/>
                    <a:pt x="259" y="18"/>
                    <a:pt x="246" y="21"/>
                  </a:cubicBezTo>
                  <a:cubicBezTo>
                    <a:pt x="245" y="22"/>
                    <a:pt x="245" y="22"/>
                    <a:pt x="244" y="22"/>
                  </a:cubicBezTo>
                  <a:close/>
                  <a:moveTo>
                    <a:pt x="370" y="13"/>
                  </a:moveTo>
                  <a:cubicBezTo>
                    <a:pt x="370" y="13"/>
                    <a:pt x="370" y="13"/>
                    <a:pt x="370" y="13"/>
                  </a:cubicBezTo>
                  <a:cubicBezTo>
                    <a:pt x="356" y="11"/>
                    <a:pt x="342" y="11"/>
                    <a:pt x="329" y="11"/>
                  </a:cubicBezTo>
                  <a:cubicBezTo>
                    <a:pt x="328" y="11"/>
                    <a:pt x="328" y="11"/>
                    <a:pt x="328" y="11"/>
                  </a:cubicBezTo>
                  <a:cubicBezTo>
                    <a:pt x="325" y="11"/>
                    <a:pt x="323" y="8"/>
                    <a:pt x="323" y="5"/>
                  </a:cubicBezTo>
                  <a:cubicBezTo>
                    <a:pt x="323" y="2"/>
                    <a:pt x="325" y="0"/>
                    <a:pt x="328" y="0"/>
                  </a:cubicBezTo>
                  <a:cubicBezTo>
                    <a:pt x="329" y="0"/>
                    <a:pt x="329" y="0"/>
                    <a:pt x="329" y="0"/>
                  </a:cubicBezTo>
                  <a:cubicBezTo>
                    <a:pt x="343" y="0"/>
                    <a:pt x="357" y="1"/>
                    <a:pt x="371" y="3"/>
                  </a:cubicBezTo>
                  <a:cubicBezTo>
                    <a:pt x="374" y="3"/>
                    <a:pt x="376" y="6"/>
                    <a:pt x="376" y="9"/>
                  </a:cubicBezTo>
                  <a:cubicBezTo>
                    <a:pt x="375" y="11"/>
                    <a:pt x="373" y="13"/>
                    <a:pt x="370" y="13"/>
                  </a:cubicBezTo>
                  <a:close/>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19" name="Freeform 7">
            <a:extLst>
              <a:ext uri="{FF2B5EF4-FFF2-40B4-BE49-F238E27FC236}">
                <a16:creationId xmlns:a16="http://schemas.microsoft.com/office/drawing/2014/main" id="{501B57C8-A2F1-BE5B-2BF5-98CC0C47087D}"/>
              </a:ext>
            </a:extLst>
          </p:cNvPr>
          <p:cNvSpPr/>
          <p:nvPr/>
        </p:nvSpPr>
        <p:spPr bwMode="auto">
          <a:xfrm>
            <a:off x="-2082731" y="-296978"/>
            <a:ext cx="2133579" cy="720095"/>
          </a:xfrm>
          <a:custGeom>
            <a:avLst/>
            <a:gdLst>
              <a:gd name="T0" fmla="*/ 1603 w 1926"/>
              <a:gd name="T1" fmla="*/ 0 h 647"/>
              <a:gd name="T2" fmla="*/ 1603 w 1926"/>
              <a:gd name="T3" fmla="*/ 0 h 647"/>
              <a:gd name="T4" fmla="*/ 0 w 1926"/>
              <a:gd name="T5" fmla="*/ 0 h 647"/>
              <a:gd name="T6" fmla="*/ 150 w 1926"/>
              <a:gd name="T7" fmla="*/ 325 h 647"/>
              <a:gd name="T8" fmla="*/ 3 w 1926"/>
              <a:gd name="T9" fmla="*/ 647 h 647"/>
              <a:gd name="T10" fmla="*/ 1603 w 1926"/>
              <a:gd name="T11" fmla="*/ 647 h 647"/>
              <a:gd name="T12" fmla="*/ 1926 w 1926"/>
              <a:gd name="T13" fmla="*/ 324 h 647"/>
              <a:gd name="T14" fmla="*/ 1603 w 1926"/>
              <a:gd name="T15" fmla="*/ 0 h 6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6" h="647">
                <a:moveTo>
                  <a:pt x="1603" y="0"/>
                </a:moveTo>
                <a:cubicBezTo>
                  <a:pt x="1603" y="0"/>
                  <a:pt x="1603" y="0"/>
                  <a:pt x="1603" y="0"/>
                </a:cubicBezTo>
                <a:cubicBezTo>
                  <a:pt x="0" y="0"/>
                  <a:pt x="0" y="0"/>
                  <a:pt x="0" y="0"/>
                </a:cubicBezTo>
                <a:cubicBezTo>
                  <a:pt x="92" y="78"/>
                  <a:pt x="150" y="195"/>
                  <a:pt x="150" y="325"/>
                </a:cubicBezTo>
                <a:cubicBezTo>
                  <a:pt x="150" y="453"/>
                  <a:pt x="93" y="569"/>
                  <a:pt x="3" y="647"/>
                </a:cubicBezTo>
                <a:cubicBezTo>
                  <a:pt x="1603" y="647"/>
                  <a:pt x="1603" y="647"/>
                  <a:pt x="1603" y="647"/>
                </a:cubicBezTo>
                <a:cubicBezTo>
                  <a:pt x="1781" y="647"/>
                  <a:pt x="1926" y="502"/>
                  <a:pt x="1926" y="324"/>
                </a:cubicBezTo>
                <a:cubicBezTo>
                  <a:pt x="1926" y="145"/>
                  <a:pt x="1781" y="0"/>
                  <a:pt x="1603" y="0"/>
                </a:cubicBezTo>
                <a:close/>
              </a:path>
            </a:pathLst>
          </a:custGeom>
          <a:gradFill flip="none" rotWithShape="1">
            <a:gsLst>
              <a:gs pos="0">
                <a:schemeClr val="bg1">
                  <a:alpha val="0"/>
                </a:schemeClr>
              </a:gs>
              <a:gs pos="100000">
                <a:schemeClr val="bg1">
                  <a:alpha val="16000"/>
                </a:schemeClr>
              </a:gs>
            </a:gsLst>
            <a:lin ang="10800000" scaled="1"/>
            <a:tileRect/>
          </a:gradFill>
          <a:ln w="6350" cap="flat" cmpd="sng" algn="ctr">
            <a:noFill/>
            <a:prstDash val="solid"/>
            <a:miter lim="800000"/>
          </a:ln>
          <a:effectLst/>
        </p:spPr>
        <p:txBody>
          <a:bodyPr rtlCol="0" anchor="ctr"/>
          <a:lstStyle/>
          <a:p>
            <a:pPr algn="ctr" defTabSz="914400"/>
            <a:endParaRPr lang="en-US" sz="2000" kern="0">
              <a:solidFill>
                <a:srgbClr val="F1F3F3">
                  <a:lumMod val="25000"/>
                </a:srgbClr>
              </a:solidFill>
              <a:latin typeface="Amazon Ember"/>
              <a:cs typeface="+mn-ea"/>
            </a:endParaRPr>
          </a:p>
        </p:txBody>
      </p:sp>
      <p:grpSp>
        <p:nvGrpSpPr>
          <p:cNvPr id="20" name="组合 19">
            <a:extLst>
              <a:ext uri="{FF2B5EF4-FFF2-40B4-BE49-F238E27FC236}">
                <a16:creationId xmlns:a16="http://schemas.microsoft.com/office/drawing/2014/main" id="{2CD5A646-B2AE-52BE-7FC8-9F3BB886A665}"/>
              </a:ext>
            </a:extLst>
          </p:cNvPr>
          <p:cNvGrpSpPr/>
          <p:nvPr/>
        </p:nvGrpSpPr>
        <p:grpSpPr>
          <a:xfrm>
            <a:off x="1124361" y="-1747745"/>
            <a:ext cx="9302993" cy="606650"/>
            <a:chOff x="555382" y="1620993"/>
            <a:chExt cx="9302993" cy="606650"/>
          </a:xfrm>
        </p:grpSpPr>
        <p:sp>
          <p:nvSpPr>
            <p:cNvPr id="21" name="矩形: 圆角 20">
              <a:extLst>
                <a:ext uri="{FF2B5EF4-FFF2-40B4-BE49-F238E27FC236}">
                  <a16:creationId xmlns:a16="http://schemas.microsoft.com/office/drawing/2014/main" id="{8CD258CA-83B8-E075-E821-6A7A2613AE24}"/>
                </a:ext>
              </a:extLst>
            </p:cNvPr>
            <p:cNvSpPr/>
            <p:nvPr/>
          </p:nvSpPr>
          <p:spPr>
            <a:xfrm>
              <a:off x="647700" y="1713853"/>
              <a:ext cx="9210675" cy="513790"/>
            </a:xfrm>
            <a:prstGeom prst="roundRect">
              <a:avLst>
                <a:gd name="adj" fmla="val 12198"/>
              </a:avLst>
            </a:prstGeom>
            <a:gradFill flip="none" rotWithShape="1">
              <a:gsLst>
                <a:gs pos="0">
                  <a:schemeClr val="bg1">
                    <a:alpha val="0"/>
                  </a:schemeClr>
                </a:gs>
                <a:gs pos="100000">
                  <a:schemeClr val="bg1">
                    <a:alpha val="16000"/>
                  </a:schemeClr>
                </a:gs>
              </a:gsLst>
              <a:lin ang="10800000" scaled="1"/>
              <a:tileRect/>
            </a:gradFill>
            <a:ln w="6350" cap="flat" cmpd="sng" algn="ctr">
              <a:noFill/>
              <a:prstDash val="solid"/>
              <a:miter lim="800000"/>
            </a:ln>
            <a:effectLst/>
          </p:spPr>
          <p:txBody>
            <a:bodyPr rtlCol="0" anchor="ctr"/>
            <a:lstStyle/>
            <a:p>
              <a:pPr algn="ctr" defTabSz="914400"/>
              <a:endParaRPr lang="zh-CN" altLang="en-US" sz="2000" kern="0">
                <a:solidFill>
                  <a:srgbClr val="F1F3F3">
                    <a:lumMod val="25000"/>
                  </a:srgbClr>
                </a:solidFill>
                <a:latin typeface="Amazon Ember"/>
                <a:cs typeface="+mn-ea"/>
              </a:endParaRPr>
            </a:p>
          </p:txBody>
        </p:sp>
        <p:sp>
          <p:nvSpPr>
            <p:cNvPr id="22" name="图形 88">
              <a:extLst>
                <a:ext uri="{FF2B5EF4-FFF2-40B4-BE49-F238E27FC236}">
                  <a16:creationId xmlns:a16="http://schemas.microsoft.com/office/drawing/2014/main" id="{67A45810-82DD-EFED-8C0C-88BA8664DE52}"/>
                </a:ext>
              </a:extLst>
            </p:cNvPr>
            <p:cNvSpPr/>
            <p:nvPr/>
          </p:nvSpPr>
          <p:spPr>
            <a:xfrm>
              <a:off x="555382" y="1620993"/>
              <a:ext cx="377916" cy="377823"/>
            </a:xfrm>
            <a:custGeom>
              <a:avLst/>
              <a:gdLst>
                <a:gd name="connsiteX0" fmla="*/ 102680 w 774287"/>
                <a:gd name="connsiteY0" fmla="*/ 766191 h 774096"/>
                <a:gd name="connsiteX1" fmla="*/ 102680 w 774287"/>
                <a:gd name="connsiteY1" fmla="*/ 220123 h 774096"/>
                <a:gd name="connsiteX2" fmla="*/ 216980 w 774287"/>
                <a:gd name="connsiteY2" fmla="*/ 105823 h 774096"/>
                <a:gd name="connsiteX3" fmla="*/ 763048 w 774287"/>
                <a:gd name="connsiteY3" fmla="*/ 105823 h 774096"/>
                <a:gd name="connsiteX4" fmla="*/ 774287 w 774287"/>
                <a:gd name="connsiteY4" fmla="*/ 106394 h 774096"/>
                <a:gd name="connsiteX5" fmla="*/ 660368 w 774287"/>
                <a:gd name="connsiteY5" fmla="*/ 0 h 774096"/>
                <a:gd name="connsiteX6" fmla="*/ 114300 w 774287"/>
                <a:gd name="connsiteY6" fmla="*/ 0 h 774096"/>
                <a:gd name="connsiteX7" fmla="*/ 0 w 774287"/>
                <a:gd name="connsiteY7" fmla="*/ 114300 h 774096"/>
                <a:gd name="connsiteX8" fmla="*/ 0 w 774287"/>
                <a:gd name="connsiteY8" fmla="*/ 660368 h 774096"/>
                <a:gd name="connsiteX9" fmla="*/ 103061 w 774287"/>
                <a:gd name="connsiteY9" fmla="*/ 774097 h 774096"/>
                <a:gd name="connsiteX10" fmla="*/ 102680 w 774287"/>
                <a:gd name="connsiteY10" fmla="*/ 766191 h 77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4287" h="774096">
                  <a:moveTo>
                    <a:pt x="102680" y="766191"/>
                  </a:moveTo>
                  <a:lnTo>
                    <a:pt x="102680" y="220123"/>
                  </a:lnTo>
                  <a:cubicBezTo>
                    <a:pt x="102680" y="157258"/>
                    <a:pt x="154115" y="105823"/>
                    <a:pt x="216980" y="105823"/>
                  </a:cubicBezTo>
                  <a:lnTo>
                    <a:pt x="763048" y="105823"/>
                  </a:lnTo>
                  <a:cubicBezTo>
                    <a:pt x="766858" y="105823"/>
                    <a:pt x="770573" y="106013"/>
                    <a:pt x="774287" y="106394"/>
                  </a:cubicBezTo>
                  <a:cubicBezTo>
                    <a:pt x="770192" y="47149"/>
                    <a:pt x="720566" y="0"/>
                    <a:pt x="660368" y="0"/>
                  </a:cubicBezTo>
                  <a:lnTo>
                    <a:pt x="114300" y="0"/>
                  </a:lnTo>
                  <a:cubicBezTo>
                    <a:pt x="51435" y="0"/>
                    <a:pt x="0" y="51435"/>
                    <a:pt x="0" y="114300"/>
                  </a:cubicBezTo>
                  <a:lnTo>
                    <a:pt x="0" y="660368"/>
                  </a:lnTo>
                  <a:cubicBezTo>
                    <a:pt x="0" y="719423"/>
                    <a:pt x="45434" y="768382"/>
                    <a:pt x="103061" y="774097"/>
                  </a:cubicBezTo>
                  <a:cubicBezTo>
                    <a:pt x="102870" y="771430"/>
                    <a:pt x="102680" y="768858"/>
                    <a:pt x="102680" y="766191"/>
                  </a:cubicBezTo>
                  <a:close/>
                </a:path>
              </a:pathLst>
            </a:custGeom>
            <a:gradFill flip="none" rotWithShape="1">
              <a:gsLst>
                <a:gs pos="68000">
                  <a:srgbClr val="F67449"/>
                </a:gs>
                <a:gs pos="100000">
                  <a:srgbClr val="E3337B"/>
                </a:gs>
                <a:gs pos="0">
                  <a:srgbClr val="FEC463"/>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pic>
        <p:nvPicPr>
          <p:cNvPr id="43" name="图形 42">
            <a:extLst>
              <a:ext uri="{FF2B5EF4-FFF2-40B4-BE49-F238E27FC236}">
                <a16:creationId xmlns:a16="http://schemas.microsoft.com/office/drawing/2014/main" id="{DBE3683D-6C6D-5EDF-F2F8-7F83129E74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143" y="2190749"/>
            <a:ext cx="412924" cy="309567"/>
          </a:xfrm>
          <a:prstGeom prst="rect">
            <a:avLst/>
          </a:prstGeom>
        </p:spPr>
      </p:pic>
      <p:pic>
        <p:nvPicPr>
          <p:cNvPr id="45" name="图形 44">
            <a:extLst>
              <a:ext uri="{FF2B5EF4-FFF2-40B4-BE49-F238E27FC236}">
                <a16:creationId xmlns:a16="http://schemas.microsoft.com/office/drawing/2014/main" id="{B7675401-A01C-1257-9B7A-AEFB48698B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392" y="3287027"/>
            <a:ext cx="347902" cy="277679"/>
          </a:xfrm>
          <a:prstGeom prst="rect">
            <a:avLst/>
          </a:prstGeom>
        </p:spPr>
      </p:pic>
      <p:pic>
        <p:nvPicPr>
          <p:cNvPr id="47" name="图形 46">
            <a:extLst>
              <a:ext uri="{FF2B5EF4-FFF2-40B4-BE49-F238E27FC236}">
                <a16:creationId xmlns:a16="http://schemas.microsoft.com/office/drawing/2014/main" id="{75448AAC-0E3B-4C3F-398C-D6F0035751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4382" y="4289811"/>
            <a:ext cx="351979" cy="369466"/>
          </a:xfrm>
          <a:prstGeom prst="rect">
            <a:avLst/>
          </a:prstGeom>
        </p:spPr>
      </p:pic>
      <p:pic>
        <p:nvPicPr>
          <p:cNvPr id="49" name="图形 48">
            <a:extLst>
              <a:ext uri="{FF2B5EF4-FFF2-40B4-BE49-F238E27FC236}">
                <a16:creationId xmlns:a16="http://schemas.microsoft.com/office/drawing/2014/main" id="{45A08298-8EB1-700F-DF58-2D3470CE36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61473" y="4328970"/>
            <a:ext cx="357188" cy="318829"/>
          </a:xfrm>
          <a:prstGeom prst="rect">
            <a:avLst/>
          </a:prstGeom>
        </p:spPr>
      </p:pic>
      <p:pic>
        <p:nvPicPr>
          <p:cNvPr id="51" name="图形 50">
            <a:extLst>
              <a:ext uri="{FF2B5EF4-FFF2-40B4-BE49-F238E27FC236}">
                <a16:creationId xmlns:a16="http://schemas.microsoft.com/office/drawing/2014/main" id="{95469965-767A-C550-55F6-97451FB464A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9093" y="5359461"/>
            <a:ext cx="426720" cy="435158"/>
          </a:xfrm>
          <a:prstGeom prst="rect">
            <a:avLst/>
          </a:prstGeom>
        </p:spPr>
      </p:pic>
    </p:spTree>
    <p:extLst>
      <p:ext uri="{BB962C8B-B14F-4D97-AF65-F5344CB8AC3E}">
        <p14:creationId xmlns:p14="http://schemas.microsoft.com/office/powerpoint/2010/main" val="335338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8000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accel="20000" decel="8000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accel="20000" decel="80000"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0-#ppt_w/2"/>
                                          </p:val>
                                        </p:tav>
                                        <p:tav tm="100000">
                                          <p:val>
                                            <p:strVal val="#ppt_x"/>
                                          </p:val>
                                        </p:tav>
                                      </p:tavLst>
                                    </p:anim>
                                    <p:anim calcmode="lin" valueType="num">
                                      <p:cBhvr additive="base">
                                        <p:cTn id="17" dur="500" fill="hold"/>
                                        <p:tgtEl>
                                          <p:spTgt spid="27"/>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accel="20000" decel="80000" fill="hold" nodeType="after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fill="hold"/>
                                        <p:tgtEl>
                                          <p:spTgt spid="31"/>
                                        </p:tgtEl>
                                        <p:attrNameLst>
                                          <p:attrName>ppt_x</p:attrName>
                                        </p:attrNameLst>
                                      </p:cBhvr>
                                      <p:tavLst>
                                        <p:tav tm="0">
                                          <p:val>
                                            <p:strVal val="0-#ppt_w/2"/>
                                          </p:val>
                                        </p:tav>
                                        <p:tav tm="100000">
                                          <p:val>
                                            <p:strVal val="#ppt_x"/>
                                          </p:val>
                                        </p:tav>
                                      </p:tavLst>
                                    </p:anim>
                                    <p:anim calcmode="lin" valueType="num">
                                      <p:cBhvr additive="base">
                                        <p:cTn id="22" dur="500" fill="hold"/>
                                        <p:tgtEl>
                                          <p:spTgt spid="31"/>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8" accel="20000" decel="80000" fill="hold" nodeType="afterEffect">
                                  <p:stCondLst>
                                    <p:cond delay="0"/>
                                  </p:stCondLst>
                                  <p:childTnLst>
                                    <p:set>
                                      <p:cBhvr>
                                        <p:cTn id="25" dur="1" fill="hold">
                                          <p:stCondLst>
                                            <p:cond delay="0"/>
                                          </p:stCondLst>
                                        </p:cTn>
                                        <p:tgtEl>
                                          <p:spTgt spid="35"/>
                                        </p:tgtEl>
                                        <p:attrNameLst>
                                          <p:attrName>style.visibility</p:attrName>
                                        </p:attrNameLst>
                                      </p:cBhvr>
                                      <p:to>
                                        <p:strVal val="visible"/>
                                      </p:to>
                                    </p:set>
                                    <p:anim calcmode="lin" valueType="num">
                                      <p:cBhvr additive="base">
                                        <p:cTn id="26" dur="500" fill="hold"/>
                                        <p:tgtEl>
                                          <p:spTgt spid="35"/>
                                        </p:tgtEl>
                                        <p:attrNameLst>
                                          <p:attrName>ppt_x</p:attrName>
                                        </p:attrNameLst>
                                      </p:cBhvr>
                                      <p:tavLst>
                                        <p:tav tm="0">
                                          <p:val>
                                            <p:strVal val="0-#ppt_w/2"/>
                                          </p:val>
                                        </p:tav>
                                        <p:tav tm="100000">
                                          <p:val>
                                            <p:strVal val="#ppt_x"/>
                                          </p:val>
                                        </p:tav>
                                      </p:tavLst>
                                    </p:anim>
                                    <p:anim calcmode="lin" valueType="num">
                                      <p:cBhvr additive="base">
                                        <p:cTn id="27" dur="500" fill="hold"/>
                                        <p:tgtEl>
                                          <p:spTgt spid="35"/>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8" accel="20000" decel="8000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500" fill="hold"/>
                                        <p:tgtEl>
                                          <p:spTgt spid="39"/>
                                        </p:tgtEl>
                                        <p:attrNameLst>
                                          <p:attrName>ppt_x</p:attrName>
                                        </p:attrNameLst>
                                      </p:cBhvr>
                                      <p:tavLst>
                                        <p:tav tm="0">
                                          <p:val>
                                            <p:strVal val="0-#ppt_w/2"/>
                                          </p:val>
                                        </p:tav>
                                        <p:tav tm="100000">
                                          <p:val>
                                            <p:strVal val="#ppt_x"/>
                                          </p:val>
                                        </p:tav>
                                      </p:tavLst>
                                    </p:anim>
                                    <p:anim calcmode="lin" valueType="num">
                                      <p:cBhvr additive="base">
                                        <p:cTn id="32"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F8267-E7D2-04EC-E4DB-D0976BA77A92}"/>
              </a:ext>
            </a:extLst>
          </p:cNvPr>
          <p:cNvSpPr>
            <a:spLocks noGrp="1"/>
          </p:cNvSpPr>
          <p:nvPr>
            <p:ph type="title"/>
          </p:nvPr>
        </p:nvSpPr>
        <p:spPr>
          <a:xfrm>
            <a:off x="722102" y="1840346"/>
            <a:ext cx="8745747" cy="2525466"/>
          </a:xfrm>
        </p:spPr>
        <p:txBody>
          <a:bodyPr/>
          <a:lstStyle/>
          <a:p>
            <a:pPr>
              <a:lnSpc>
                <a:spcPct val="150000"/>
              </a:lnSpc>
            </a:pPr>
            <a:r>
              <a:rPr lang="zh-CN" altLang="en-US" sz="4400" dirty="0">
                <a:latin typeface="+mn-lt"/>
              </a:rPr>
              <a:t>基于</a:t>
            </a:r>
            <a:r>
              <a:rPr lang="en-US" sz="4400" dirty="0">
                <a:latin typeface="+mn-lt"/>
              </a:rPr>
              <a:t>Amazon </a:t>
            </a:r>
            <a:r>
              <a:rPr lang="en-US" sz="4400" dirty="0" err="1">
                <a:latin typeface="+mn-lt"/>
              </a:rPr>
              <a:t>SageMaker</a:t>
            </a:r>
            <a:r>
              <a:rPr lang="en-US" sz="4400" dirty="0">
                <a:latin typeface="+mn-lt"/>
              </a:rPr>
              <a:t> </a:t>
            </a:r>
            <a:r>
              <a:rPr lang="zh-CN" altLang="en-US" sz="4400" dirty="0">
                <a:latin typeface="+mn-lt"/>
              </a:rPr>
              <a:t>对 </a:t>
            </a:r>
            <a:r>
              <a:rPr lang="en-US" sz="4400" dirty="0">
                <a:latin typeface="+mn-lt"/>
              </a:rPr>
              <a:t>LLM</a:t>
            </a:r>
            <a:r>
              <a:rPr lang="zh-CN" altLang="en-US" sz="4400" dirty="0">
                <a:latin typeface="+mn-lt"/>
              </a:rPr>
              <a:t>进行 </a:t>
            </a:r>
            <a:r>
              <a:rPr lang="en-US" sz="4400" dirty="0">
                <a:latin typeface="+mn-lt"/>
              </a:rPr>
              <a:t>finetuning </a:t>
            </a:r>
            <a:r>
              <a:rPr lang="zh-CN" altLang="en-US" sz="4400" dirty="0">
                <a:latin typeface="+mn-lt"/>
              </a:rPr>
              <a:t>和推理的实践</a:t>
            </a:r>
          </a:p>
        </p:txBody>
      </p:sp>
      <p:sp>
        <p:nvSpPr>
          <p:cNvPr id="9" name="矩形 8">
            <a:extLst>
              <a:ext uri="{FF2B5EF4-FFF2-40B4-BE49-F238E27FC236}">
                <a16:creationId xmlns:a16="http://schemas.microsoft.com/office/drawing/2014/main" id="{7063067F-0D39-6A74-55E5-752DCB618F29}"/>
              </a:ext>
            </a:extLst>
          </p:cNvPr>
          <p:cNvSpPr/>
          <p:nvPr/>
        </p:nvSpPr>
        <p:spPr>
          <a:xfrm>
            <a:off x="825144" y="1840347"/>
            <a:ext cx="2041881" cy="140854"/>
          </a:xfrm>
          <a:prstGeom prst="rect">
            <a:avLst/>
          </a:prstGeom>
          <a:gradFill flip="none" rotWithShape="1">
            <a:gsLst>
              <a:gs pos="68000">
                <a:srgbClr val="F67449"/>
              </a:gs>
              <a:gs pos="100000">
                <a:srgbClr val="E3337B"/>
              </a:gs>
              <a:gs pos="0">
                <a:srgbClr val="FEC46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形 3">
            <a:extLst>
              <a:ext uri="{FF2B5EF4-FFF2-40B4-BE49-F238E27FC236}">
                <a16:creationId xmlns:a16="http://schemas.microsoft.com/office/drawing/2014/main" id="{C11495B2-9EE9-348F-E2BC-84565ACF70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2859" y="5327323"/>
            <a:ext cx="786208" cy="816302"/>
          </a:xfrm>
          <a:prstGeom prst="rect">
            <a:avLst/>
          </a:prstGeom>
        </p:spPr>
      </p:pic>
    </p:spTree>
    <p:extLst>
      <p:ext uri="{BB962C8B-B14F-4D97-AF65-F5344CB8AC3E}">
        <p14:creationId xmlns:p14="http://schemas.microsoft.com/office/powerpoint/2010/main" val="74859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Top Corners Rounded 239">
            <a:extLst>
              <a:ext uri="{FF2B5EF4-FFF2-40B4-BE49-F238E27FC236}">
                <a16:creationId xmlns:a16="http://schemas.microsoft.com/office/drawing/2014/main" id="{938542B2-DC30-AA03-CC52-DE52A5483FC1}"/>
              </a:ext>
            </a:extLst>
          </p:cNvPr>
          <p:cNvSpPr/>
          <p:nvPr/>
        </p:nvSpPr>
        <p:spPr>
          <a:xfrm rot="16200000" flipV="1">
            <a:off x="4996402" y="-464596"/>
            <a:ext cx="1913440" cy="10750549"/>
          </a:xfrm>
          <a:prstGeom prst="round2SameRect">
            <a:avLst>
              <a:gd name="adj1" fmla="val 5337"/>
              <a:gd name="adj2" fmla="val 0"/>
            </a:avLst>
          </a:prstGeom>
          <a:solidFill>
            <a:srgbClr val="FFFFFF">
              <a:alpha val="15000"/>
            </a:srgbClr>
          </a:solidFill>
          <a:ln w="12700" cap="flat" cmpd="sng" algn="ctr">
            <a:no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panose="020B0603020204020204" pitchFamily="34" charset="0"/>
              <a:ea typeface="思源黑体" panose="020B0500000000000000" pitchFamily="34" charset="-122"/>
              <a:cs typeface="+mn-ea"/>
              <a:sym typeface="+mn-lt"/>
            </a:endParaRPr>
          </a:p>
        </p:txBody>
      </p:sp>
      <p:sp>
        <p:nvSpPr>
          <p:cNvPr id="2" name="Title 1">
            <a:extLst>
              <a:ext uri="{FF2B5EF4-FFF2-40B4-BE49-F238E27FC236}">
                <a16:creationId xmlns:a16="http://schemas.microsoft.com/office/drawing/2014/main" id="{09A365AB-ABB8-4734-91CA-07E554A374E1}"/>
              </a:ext>
            </a:extLst>
          </p:cNvPr>
          <p:cNvSpPr>
            <a:spLocks noGrp="1"/>
          </p:cNvSpPr>
          <p:nvPr>
            <p:ph type="title"/>
          </p:nvPr>
        </p:nvSpPr>
        <p:spPr/>
        <p:txBody>
          <a:bodyPr/>
          <a:lstStyle/>
          <a:p>
            <a:r>
              <a:rPr lang="zh-CN" altLang="en-US" dirty="0">
                <a:latin typeface="+mn-lt"/>
              </a:rPr>
              <a:t>关于训练 </a:t>
            </a:r>
            <a:r>
              <a:rPr lang="en-US" altLang="zh-CN" dirty="0">
                <a:latin typeface="+mn-lt"/>
              </a:rPr>
              <a:t>LLM </a:t>
            </a:r>
            <a:r>
              <a:rPr lang="zh-CN" altLang="en-US" dirty="0">
                <a:latin typeface="+mn-lt"/>
              </a:rPr>
              <a:t>的数据集</a:t>
            </a:r>
            <a:endParaRPr lang="en-US" dirty="0">
              <a:latin typeface="+mn-lt"/>
            </a:endParaRPr>
          </a:p>
        </p:txBody>
      </p:sp>
      <p:sp>
        <p:nvSpPr>
          <p:cNvPr id="3" name="Content Placeholder 2">
            <a:extLst>
              <a:ext uri="{FF2B5EF4-FFF2-40B4-BE49-F238E27FC236}">
                <a16:creationId xmlns:a16="http://schemas.microsoft.com/office/drawing/2014/main" id="{3C3F7429-1E30-4789-AFA8-A70EB25BC1A9}"/>
              </a:ext>
            </a:extLst>
          </p:cNvPr>
          <p:cNvSpPr>
            <a:spLocks noGrp="1"/>
          </p:cNvSpPr>
          <p:nvPr>
            <p:ph idx="4294967295"/>
          </p:nvPr>
        </p:nvSpPr>
        <p:spPr>
          <a:xfrm>
            <a:off x="925720" y="2319639"/>
            <a:ext cx="10402678" cy="3299907"/>
          </a:xfrm>
          <a:prstGeom prst="rect">
            <a:avLst/>
          </a:prstGeom>
        </p:spPr>
        <p:txBody>
          <a:bodyPr>
            <a:normAutofit/>
          </a:bodyPr>
          <a:lstStyle/>
          <a:p>
            <a:pPr marL="0" lvl="1" indent="0">
              <a:lnSpc>
                <a:spcPct val="150000"/>
              </a:lnSpc>
              <a:buNone/>
            </a:pPr>
            <a:r>
              <a:rPr lang="zh-CN" altLang="en-US" sz="2000" dirty="0">
                <a:solidFill>
                  <a:schemeClr val="bg1"/>
                </a:solidFill>
                <a:ea typeface="思源黑体 CN Regular" panose="020B0500000000000000" pitchFamily="34" charset="-122"/>
              </a:rPr>
              <a:t>利用自己的私域数据，且要进行一定的预处理；</a:t>
            </a:r>
            <a:endParaRPr lang="en-US" altLang="zh-CN" sz="2000" dirty="0">
              <a:solidFill>
                <a:schemeClr val="bg1"/>
              </a:solidFill>
              <a:ea typeface="思源黑体 CN Regular" panose="020B0500000000000000" pitchFamily="34" charset="-122"/>
            </a:endParaRPr>
          </a:p>
          <a:p>
            <a:pPr marL="0" lvl="1" indent="0">
              <a:lnSpc>
                <a:spcPct val="150000"/>
              </a:lnSpc>
              <a:buNone/>
            </a:pPr>
            <a:r>
              <a:rPr lang="zh-CN" altLang="en-US" sz="2000" dirty="0">
                <a:solidFill>
                  <a:schemeClr val="bg1"/>
                </a:solidFill>
                <a:ea typeface="思源黑体 CN Regular" panose="020B0500000000000000" pitchFamily="34" charset="-122"/>
              </a:rPr>
              <a:t>利用标注工人来进行数据集的标注，其实就是</a:t>
            </a:r>
            <a:r>
              <a:rPr lang="en-US" sz="1800" dirty="0">
                <a:solidFill>
                  <a:schemeClr val="bg1"/>
                </a:solidFill>
                <a:ea typeface="思源黑体 CN Regular" panose="020B0500000000000000" pitchFamily="34" charset="-122"/>
              </a:rPr>
              <a:t>prompt</a:t>
            </a:r>
            <a:r>
              <a:rPr lang="en-US" sz="2000" dirty="0">
                <a:solidFill>
                  <a:schemeClr val="bg1"/>
                </a:solidFill>
                <a:ea typeface="思源黑体 CN Regular" panose="020B0500000000000000" pitchFamily="34" charset="-122"/>
              </a:rPr>
              <a:t>/instruct-answer</a:t>
            </a:r>
            <a:r>
              <a:rPr lang="zh-CN" altLang="en-US" sz="2000" dirty="0">
                <a:solidFill>
                  <a:schemeClr val="bg1"/>
                </a:solidFill>
                <a:ea typeface="思源黑体 CN Regular" panose="020B0500000000000000" pitchFamily="34" charset="-122"/>
              </a:rPr>
              <a:t>对的生产（</a:t>
            </a:r>
            <a:r>
              <a:rPr lang="en-US" altLang="zh-CN" sz="2000" dirty="0" err="1">
                <a:solidFill>
                  <a:schemeClr val="bg1"/>
                </a:solidFill>
                <a:ea typeface="思源黑体 CN Regular" panose="020B0500000000000000" pitchFamily="34" charset="-122"/>
              </a:rPr>
              <a:t>I</a:t>
            </a:r>
            <a:r>
              <a:rPr lang="en-US" sz="2000" dirty="0" err="1">
                <a:solidFill>
                  <a:schemeClr val="bg1"/>
                </a:solidFill>
                <a:ea typeface="思源黑体 CN Regular" panose="020B0500000000000000" pitchFamily="34" charset="-122"/>
              </a:rPr>
              <a:t>nst</a:t>
            </a:r>
            <a:r>
              <a:rPr lang="en-US" altLang="zh-CN" sz="2000" dirty="0" err="1">
                <a:solidFill>
                  <a:schemeClr val="bg1"/>
                </a:solidFill>
                <a:ea typeface="思源黑体 CN Regular" panose="020B0500000000000000" pitchFamily="34" charset="-122"/>
              </a:rPr>
              <a:t>r</a:t>
            </a:r>
            <a:r>
              <a:rPr lang="en-US" sz="2000" dirty="0" err="1">
                <a:solidFill>
                  <a:schemeClr val="bg1"/>
                </a:solidFill>
                <a:ea typeface="思源黑体 CN Regular" panose="020B0500000000000000" pitchFamily="34" charset="-122"/>
              </a:rPr>
              <a:t>uctGPT</a:t>
            </a:r>
            <a:r>
              <a:rPr lang="en-US" sz="2000" dirty="0">
                <a:solidFill>
                  <a:schemeClr val="bg1"/>
                </a:solidFill>
                <a:ea typeface="思源黑体 CN Regular" panose="020B0500000000000000" pitchFamily="34" charset="-122"/>
              </a:rPr>
              <a:t>/</a:t>
            </a:r>
            <a:r>
              <a:rPr lang="en-US" altLang="zh-CN" sz="2000" dirty="0" err="1">
                <a:solidFill>
                  <a:schemeClr val="bg1"/>
                </a:solidFill>
                <a:ea typeface="思源黑体 CN Regular" panose="020B0500000000000000" pitchFamily="34" charset="-122"/>
              </a:rPr>
              <a:t>C</a:t>
            </a:r>
            <a:r>
              <a:rPr lang="en-US" sz="2000" dirty="0" err="1">
                <a:solidFill>
                  <a:schemeClr val="bg1"/>
                </a:solidFill>
                <a:ea typeface="思源黑体 CN Regular" panose="020B0500000000000000" pitchFamily="34" charset="-122"/>
              </a:rPr>
              <a:t>hatGPT</a:t>
            </a:r>
            <a:r>
              <a:rPr lang="zh-CN" altLang="en-US" sz="2000" dirty="0">
                <a:solidFill>
                  <a:schemeClr val="bg1"/>
                </a:solidFill>
                <a:ea typeface="思源黑体 CN Regular" panose="020B0500000000000000" pitchFamily="34" charset="-122"/>
              </a:rPr>
              <a:t>的做法）；</a:t>
            </a:r>
            <a:endParaRPr lang="en-US" altLang="zh-CN" sz="2000" dirty="0">
              <a:solidFill>
                <a:schemeClr val="bg1"/>
              </a:solidFill>
              <a:ea typeface="思源黑体 CN Regular" panose="020B0500000000000000" pitchFamily="34" charset="-122"/>
            </a:endParaRPr>
          </a:p>
          <a:p>
            <a:pPr marL="0" lvl="1" indent="0">
              <a:lnSpc>
                <a:spcPct val="150000"/>
              </a:lnSpc>
              <a:buNone/>
            </a:pPr>
            <a:r>
              <a:rPr lang="zh-CN" altLang="en-US" sz="2000" dirty="0">
                <a:solidFill>
                  <a:schemeClr val="bg1"/>
                </a:solidFill>
                <a:ea typeface="思源黑体 CN Regular" panose="020B0500000000000000" pitchFamily="34" charset="-122"/>
              </a:rPr>
              <a:t>针对具体的</a:t>
            </a:r>
            <a:r>
              <a:rPr lang="en-US" sz="2000" dirty="0">
                <a:solidFill>
                  <a:schemeClr val="bg1"/>
                </a:solidFill>
                <a:ea typeface="思源黑体 CN Regular" panose="020B0500000000000000" pitchFamily="34" charset="-122"/>
              </a:rPr>
              <a:t>NLP</a:t>
            </a:r>
            <a:r>
              <a:rPr lang="zh-CN" altLang="en-US" sz="2000" dirty="0">
                <a:solidFill>
                  <a:schemeClr val="bg1"/>
                </a:solidFill>
                <a:ea typeface="思源黑体 CN Regular" panose="020B0500000000000000" pitchFamily="34" charset="-122"/>
              </a:rPr>
              <a:t>任务，使用当前业界效果最好的</a:t>
            </a:r>
            <a:r>
              <a:rPr lang="en-US" sz="2000" dirty="0">
                <a:solidFill>
                  <a:schemeClr val="bg1"/>
                </a:solidFill>
                <a:ea typeface="思源黑体 CN Regular" panose="020B0500000000000000" pitchFamily="34" charset="-122"/>
              </a:rPr>
              <a:t>LLM</a:t>
            </a:r>
            <a:r>
              <a:rPr lang="zh-CN" altLang="en-US" sz="2000" dirty="0">
                <a:solidFill>
                  <a:schemeClr val="bg1"/>
                </a:solidFill>
                <a:ea typeface="思源黑体 CN Regular" panose="020B0500000000000000" pitchFamily="34" charset="-122"/>
              </a:rPr>
              <a:t>或者第三方的</a:t>
            </a:r>
            <a:r>
              <a:rPr lang="en-US" sz="2000" dirty="0">
                <a:solidFill>
                  <a:schemeClr val="bg1"/>
                </a:solidFill>
                <a:ea typeface="思源黑体 CN Regular" panose="020B0500000000000000" pitchFamily="34" charset="-122"/>
              </a:rPr>
              <a:t>API</a:t>
            </a:r>
            <a:r>
              <a:rPr lang="zh-CN" altLang="en-US" sz="2000" dirty="0">
                <a:solidFill>
                  <a:schemeClr val="bg1"/>
                </a:solidFill>
                <a:ea typeface="思源黑体 CN Regular" panose="020B0500000000000000" pitchFamily="34" charset="-122"/>
              </a:rPr>
              <a:t>来生产高质量的数据集（斯坦福训练</a:t>
            </a:r>
            <a:r>
              <a:rPr lang="en-US" sz="2000" dirty="0">
                <a:solidFill>
                  <a:schemeClr val="bg1"/>
                </a:solidFill>
                <a:ea typeface="思源黑体 CN Regular" panose="020B0500000000000000" pitchFamily="34" charset="-122"/>
              </a:rPr>
              <a:t>Alpaca</a:t>
            </a:r>
            <a:r>
              <a:rPr lang="zh-CN" altLang="en-US" sz="2000" dirty="0">
                <a:solidFill>
                  <a:schemeClr val="bg1"/>
                </a:solidFill>
                <a:ea typeface="思源黑体 CN Regular" panose="020B0500000000000000" pitchFamily="34" charset="-122"/>
              </a:rPr>
              <a:t>用到的数据集就是这个方法）</a:t>
            </a:r>
            <a:endParaRPr lang="en-US" altLang="zh-CN" sz="2000" dirty="0">
              <a:solidFill>
                <a:schemeClr val="bg1"/>
              </a:solidFill>
              <a:ea typeface="思源黑体 CN Regular" panose="020B0500000000000000" pitchFamily="34" charset="-122"/>
            </a:endParaRPr>
          </a:p>
          <a:p>
            <a:pPr marL="285750" lvl="2" indent="-285750">
              <a:lnSpc>
                <a:spcPct val="100000"/>
              </a:lnSpc>
            </a:pPr>
            <a:r>
              <a:rPr lang="zh-CN" altLang="en-US" sz="1600" dirty="0">
                <a:solidFill>
                  <a:schemeClr val="bg1"/>
                </a:solidFill>
                <a:ea typeface="思源黑体 CN Regular" panose="020B0500000000000000" pitchFamily="34" charset="-122"/>
              </a:rPr>
              <a:t>如何引导</a:t>
            </a:r>
            <a:r>
              <a:rPr lang="en-US" altLang="zh-CN" sz="1600" dirty="0">
                <a:solidFill>
                  <a:schemeClr val="bg1"/>
                </a:solidFill>
                <a:ea typeface="思源黑体 CN Regular" panose="020B0500000000000000" pitchFamily="34" charset="-122"/>
              </a:rPr>
              <a:t>LLM</a:t>
            </a:r>
            <a:r>
              <a:rPr lang="zh-CN" altLang="en-US" sz="1600" dirty="0">
                <a:solidFill>
                  <a:schemeClr val="bg1"/>
                </a:solidFill>
                <a:ea typeface="思源黑体 CN Regular" panose="020B0500000000000000" pitchFamily="34" charset="-122"/>
              </a:rPr>
              <a:t>来根据提供的种子样本来让它为我们生产更多的样本：</a:t>
            </a:r>
            <a:endParaRPr lang="en-US" altLang="zh-CN" sz="1600" dirty="0">
              <a:solidFill>
                <a:schemeClr val="bg1"/>
              </a:solidFill>
              <a:ea typeface="思源黑体 CN Regular" panose="020B0500000000000000" pitchFamily="34" charset="-122"/>
            </a:endParaRPr>
          </a:p>
          <a:p>
            <a:pPr marL="720000" lvl="3" indent="-285750">
              <a:lnSpc>
                <a:spcPct val="100000"/>
              </a:lnSpc>
            </a:pPr>
            <a:r>
              <a:rPr lang="zh-CN" altLang="en-US" sz="1600" b="1" dirty="0">
                <a:solidFill>
                  <a:schemeClr val="bg1"/>
                </a:solidFill>
                <a:ea typeface="思源黑体 CN Regular" panose="020B0500000000000000" pitchFamily="34" charset="-122"/>
              </a:rPr>
              <a:t>指令跟随</a:t>
            </a:r>
            <a:r>
              <a:rPr lang="zh-CN" altLang="en-US" sz="1600" dirty="0">
                <a:solidFill>
                  <a:schemeClr val="bg1"/>
                </a:solidFill>
                <a:ea typeface="思源黑体 CN Regular" panose="020B0500000000000000" pitchFamily="34" charset="-122"/>
              </a:rPr>
              <a:t>：根据具体业务定制的</a:t>
            </a:r>
            <a:r>
              <a:rPr lang="en-US" altLang="zh-CN" sz="1600" dirty="0">
                <a:solidFill>
                  <a:schemeClr val="bg1"/>
                </a:solidFill>
                <a:ea typeface="思源黑体 CN Regular" panose="020B0500000000000000" pitchFamily="34" charset="-122"/>
              </a:rPr>
              <a:t>Prompt</a:t>
            </a:r>
            <a:r>
              <a:rPr lang="zh-CN" altLang="en-US" sz="1600" dirty="0">
                <a:solidFill>
                  <a:schemeClr val="bg1"/>
                </a:solidFill>
                <a:ea typeface="思源黑体 CN Regular" panose="020B0500000000000000" pitchFamily="34" charset="-122"/>
              </a:rPr>
              <a:t>模板 </a:t>
            </a:r>
            <a:r>
              <a:rPr lang="en-US" altLang="zh-CN" sz="1600" dirty="0">
                <a:solidFill>
                  <a:schemeClr val="bg1"/>
                </a:solidFill>
                <a:ea typeface="思源黑体 CN Regular" panose="020B0500000000000000" pitchFamily="34" charset="-122"/>
              </a:rPr>
              <a:t>+ </a:t>
            </a:r>
            <a:r>
              <a:rPr lang="zh-CN" altLang="en-US" sz="1600" dirty="0">
                <a:solidFill>
                  <a:schemeClr val="bg1"/>
                </a:solidFill>
                <a:ea typeface="思源黑体 CN Regular" panose="020B0500000000000000" pitchFamily="34" charset="-122"/>
              </a:rPr>
              <a:t>种子指令样本</a:t>
            </a:r>
            <a:endParaRPr lang="en-US" altLang="zh-CN" sz="1600" dirty="0">
              <a:solidFill>
                <a:schemeClr val="bg1"/>
              </a:solidFill>
              <a:ea typeface="思源黑体 CN Regular" panose="020B0500000000000000" pitchFamily="34" charset="-122"/>
            </a:endParaRPr>
          </a:p>
          <a:p>
            <a:pPr lvl="2"/>
            <a:endParaRPr lang="en-US" sz="1800" dirty="0">
              <a:solidFill>
                <a:schemeClr val="bg1"/>
              </a:solidFill>
              <a:ea typeface="思源黑体 CN Regular" panose="020B0500000000000000" pitchFamily="34" charset="-122"/>
            </a:endParaRPr>
          </a:p>
        </p:txBody>
      </p:sp>
      <p:sp>
        <p:nvSpPr>
          <p:cNvPr id="9" name="Rectangle: Top Corners Rounded 239">
            <a:extLst>
              <a:ext uri="{FF2B5EF4-FFF2-40B4-BE49-F238E27FC236}">
                <a16:creationId xmlns:a16="http://schemas.microsoft.com/office/drawing/2014/main" id="{939676D5-15B8-8E6B-2076-58F31A4396C4}"/>
              </a:ext>
            </a:extLst>
          </p:cNvPr>
          <p:cNvSpPr/>
          <p:nvPr/>
        </p:nvSpPr>
        <p:spPr>
          <a:xfrm rot="16200000" flipV="1">
            <a:off x="5691515" y="-2775149"/>
            <a:ext cx="523219" cy="10750547"/>
          </a:xfrm>
          <a:prstGeom prst="round2SameRect">
            <a:avLst>
              <a:gd name="adj1" fmla="val 16235"/>
              <a:gd name="adj2" fmla="val 0"/>
            </a:avLst>
          </a:prstGeom>
          <a:solidFill>
            <a:srgbClr val="FFFFFF">
              <a:alpha val="15000"/>
            </a:srgbClr>
          </a:solidFill>
          <a:ln w="12700" cap="flat" cmpd="sng" algn="ctr">
            <a:no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panose="020B0603020204020204" pitchFamily="34" charset="0"/>
              <a:ea typeface="思源黑体" panose="020B0500000000000000" pitchFamily="34" charset="-122"/>
              <a:cs typeface="+mn-ea"/>
              <a:sym typeface="+mn-lt"/>
            </a:endParaRPr>
          </a:p>
        </p:txBody>
      </p:sp>
      <p:sp>
        <p:nvSpPr>
          <p:cNvPr id="15" name="文本框 14">
            <a:extLst>
              <a:ext uri="{FF2B5EF4-FFF2-40B4-BE49-F238E27FC236}">
                <a16:creationId xmlns:a16="http://schemas.microsoft.com/office/drawing/2014/main" id="{E9BB916C-2515-C041-3D39-B44D9E3D2CCE}"/>
              </a:ext>
            </a:extLst>
          </p:cNvPr>
          <p:cNvSpPr txBox="1"/>
          <p:nvPr/>
        </p:nvSpPr>
        <p:spPr>
          <a:xfrm>
            <a:off x="452990" y="1553678"/>
            <a:ext cx="10750550" cy="523220"/>
          </a:xfrm>
          <a:prstGeom prst="rect">
            <a:avLst/>
          </a:prstGeom>
          <a:noFill/>
        </p:spPr>
        <p:txBody>
          <a:bodyPr wrap="square">
            <a:spAutoFit/>
          </a:bodyPr>
          <a:lstStyle/>
          <a:p>
            <a:r>
              <a:rPr lang="zh-CN" altLang="en-US" sz="2800" b="1" dirty="0">
                <a:solidFill>
                  <a:srgbClr val="FEBF61"/>
                </a:solidFill>
                <a:latin typeface="+mj-lt"/>
                <a:ea typeface="思源黑体 CN Bold" panose="020B0800000000000000" pitchFamily="34" charset="-122"/>
              </a:rPr>
              <a:t>对于</a:t>
            </a:r>
            <a:r>
              <a:rPr lang="en-US" altLang="zh-CN" sz="2800" b="1" dirty="0">
                <a:solidFill>
                  <a:srgbClr val="FEBF61"/>
                </a:solidFill>
                <a:latin typeface="+mj-lt"/>
                <a:ea typeface="思源黑体 CN Bold" panose="020B0800000000000000" pitchFamily="34" charset="-122"/>
              </a:rPr>
              <a:t>LLM</a:t>
            </a:r>
            <a:r>
              <a:rPr lang="zh-CN" altLang="en-US" sz="2800" dirty="0">
                <a:solidFill>
                  <a:srgbClr val="FEBF61"/>
                </a:solidFill>
                <a:latin typeface="+mj-lt"/>
                <a:ea typeface="思源黑体 CN Bold" panose="020B0800000000000000" pitchFamily="34" charset="-122"/>
              </a:rPr>
              <a:t>的</a:t>
            </a:r>
            <a:r>
              <a:rPr lang="en-US" altLang="zh-CN" sz="2800" b="1" dirty="0">
                <a:solidFill>
                  <a:srgbClr val="FEBF61"/>
                </a:solidFill>
                <a:latin typeface="+mj-lt"/>
                <a:ea typeface="思源黑体 CN Bold" panose="020B0800000000000000" pitchFamily="34" charset="-122"/>
              </a:rPr>
              <a:t>finetuning，</a:t>
            </a:r>
            <a:r>
              <a:rPr lang="zh-CN" altLang="en-US" sz="2800" b="1" dirty="0">
                <a:solidFill>
                  <a:srgbClr val="FEBF61"/>
                </a:solidFill>
                <a:latin typeface="+mj-lt"/>
                <a:ea typeface="思源黑体 CN Bold" panose="020B0800000000000000" pitchFamily="34" charset="-122"/>
              </a:rPr>
              <a:t>数据集的获取方式主要是三种：</a:t>
            </a:r>
            <a:endParaRPr lang="en-US" altLang="zh-CN" sz="2800" b="1" dirty="0">
              <a:solidFill>
                <a:srgbClr val="FEBF61"/>
              </a:solidFill>
              <a:latin typeface="+mj-lt"/>
              <a:ea typeface="思源黑体 CN Bold" panose="020B0800000000000000" pitchFamily="34" charset="-122"/>
            </a:endParaRPr>
          </a:p>
        </p:txBody>
      </p:sp>
      <p:sp>
        <p:nvSpPr>
          <p:cNvPr id="16" name="Rectangle: Top Corners Rounded 239">
            <a:extLst>
              <a:ext uri="{FF2B5EF4-FFF2-40B4-BE49-F238E27FC236}">
                <a16:creationId xmlns:a16="http://schemas.microsoft.com/office/drawing/2014/main" id="{A395C4F3-386E-BD72-41B2-7D2F3BEE47FE}"/>
              </a:ext>
            </a:extLst>
          </p:cNvPr>
          <p:cNvSpPr/>
          <p:nvPr/>
        </p:nvSpPr>
        <p:spPr>
          <a:xfrm rot="16200000" flipV="1">
            <a:off x="5499243" y="-1971504"/>
            <a:ext cx="907763" cy="10750549"/>
          </a:xfrm>
          <a:prstGeom prst="round2SameRect">
            <a:avLst>
              <a:gd name="adj1" fmla="val 7841"/>
              <a:gd name="adj2" fmla="val 0"/>
            </a:avLst>
          </a:prstGeom>
          <a:solidFill>
            <a:srgbClr val="FFFFFF">
              <a:alpha val="15000"/>
            </a:srgbClr>
          </a:solidFill>
          <a:ln w="12700" cap="flat" cmpd="sng" algn="ctr">
            <a:no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panose="020B0603020204020204" pitchFamily="34" charset="0"/>
              <a:ea typeface="思源黑体" panose="020B0500000000000000" pitchFamily="34" charset="-122"/>
              <a:cs typeface="+mn-ea"/>
              <a:sym typeface="+mn-lt"/>
            </a:endParaRPr>
          </a:p>
        </p:txBody>
      </p:sp>
      <p:sp>
        <p:nvSpPr>
          <p:cNvPr id="18" name="矩形 17">
            <a:extLst>
              <a:ext uri="{FF2B5EF4-FFF2-40B4-BE49-F238E27FC236}">
                <a16:creationId xmlns:a16="http://schemas.microsoft.com/office/drawing/2014/main" id="{61EF3830-7A76-25C9-14B5-6141FB3BCEDD}"/>
              </a:ext>
            </a:extLst>
          </p:cNvPr>
          <p:cNvSpPr/>
          <p:nvPr/>
        </p:nvSpPr>
        <p:spPr>
          <a:xfrm flipV="1">
            <a:off x="577849" y="2338511"/>
            <a:ext cx="86520" cy="523219"/>
          </a:xfrm>
          <a:prstGeom prst="rect">
            <a:avLst/>
          </a:prstGeom>
          <a:gradFill flip="none" rotWithShape="1">
            <a:gsLst>
              <a:gs pos="68000">
                <a:srgbClr val="F67449"/>
              </a:gs>
              <a:gs pos="100000">
                <a:srgbClr val="E3337B"/>
              </a:gs>
              <a:gs pos="0">
                <a:srgbClr val="FEC463"/>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8A05B13A-1978-9088-DC89-043B93AD9534}"/>
              </a:ext>
            </a:extLst>
          </p:cNvPr>
          <p:cNvSpPr/>
          <p:nvPr/>
        </p:nvSpPr>
        <p:spPr>
          <a:xfrm flipV="1">
            <a:off x="577849" y="2949882"/>
            <a:ext cx="86520" cy="907763"/>
          </a:xfrm>
          <a:prstGeom prst="rect">
            <a:avLst/>
          </a:prstGeom>
          <a:gradFill flip="none" rotWithShape="1">
            <a:gsLst>
              <a:gs pos="68000">
                <a:srgbClr val="F67449"/>
              </a:gs>
              <a:gs pos="100000">
                <a:srgbClr val="E3337B"/>
              </a:gs>
              <a:gs pos="0">
                <a:srgbClr val="FEC463"/>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79758CB3-A093-6B21-EBBF-0A17AACB11DD}"/>
              </a:ext>
            </a:extLst>
          </p:cNvPr>
          <p:cNvSpPr/>
          <p:nvPr/>
        </p:nvSpPr>
        <p:spPr>
          <a:xfrm flipV="1">
            <a:off x="577849" y="3953951"/>
            <a:ext cx="86520" cy="1913441"/>
          </a:xfrm>
          <a:prstGeom prst="rect">
            <a:avLst/>
          </a:prstGeom>
          <a:gradFill flip="none" rotWithShape="1">
            <a:gsLst>
              <a:gs pos="68000">
                <a:srgbClr val="F67449"/>
              </a:gs>
              <a:gs pos="100000">
                <a:srgbClr val="E3337B"/>
              </a:gs>
              <a:gs pos="0">
                <a:srgbClr val="FEC463"/>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95938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a:extLst>
              <a:ext uri="{FF2B5EF4-FFF2-40B4-BE49-F238E27FC236}">
                <a16:creationId xmlns:a16="http://schemas.microsoft.com/office/drawing/2014/main" id="{901B3CB5-D9D6-A9DE-D2F7-5E78CED6B858}"/>
              </a:ext>
            </a:extLst>
          </p:cNvPr>
          <p:cNvSpPr/>
          <p:nvPr/>
        </p:nvSpPr>
        <p:spPr>
          <a:xfrm>
            <a:off x="10042296" y="3327376"/>
            <a:ext cx="1504950" cy="1035075"/>
          </a:xfrm>
          <a:prstGeom prst="roundRect">
            <a:avLst>
              <a:gd name="adj" fmla="val 12986"/>
            </a:avLst>
          </a:prstGeom>
          <a:gradFill flip="none" rotWithShape="1">
            <a:gsLst>
              <a:gs pos="68000">
                <a:srgbClr val="F67449"/>
              </a:gs>
              <a:gs pos="100000">
                <a:srgbClr val="E3337B"/>
              </a:gs>
              <a:gs pos="0">
                <a:srgbClr val="FEC46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FDCBCEB6-3786-F850-C99B-065970B2C5F4}"/>
              </a:ext>
            </a:extLst>
          </p:cNvPr>
          <p:cNvSpPr/>
          <p:nvPr/>
        </p:nvSpPr>
        <p:spPr>
          <a:xfrm>
            <a:off x="510140" y="3327376"/>
            <a:ext cx="1504950" cy="1035075"/>
          </a:xfrm>
          <a:prstGeom prst="roundRect">
            <a:avLst>
              <a:gd name="adj" fmla="val 12986"/>
            </a:avLst>
          </a:prstGeom>
          <a:gradFill flip="none" rotWithShape="1">
            <a:gsLst>
              <a:gs pos="68000">
                <a:srgbClr val="F67449"/>
              </a:gs>
              <a:gs pos="100000">
                <a:srgbClr val="E3337B"/>
              </a:gs>
              <a:gs pos="0">
                <a:srgbClr val="FEC46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a:extLst>
              <a:ext uri="{FF2B5EF4-FFF2-40B4-BE49-F238E27FC236}">
                <a16:creationId xmlns:a16="http://schemas.microsoft.com/office/drawing/2014/main" id="{B4045D7A-FE9D-4FAB-8E6E-5332D37E8022}"/>
              </a:ext>
            </a:extLst>
          </p:cNvPr>
          <p:cNvSpPr>
            <a:spLocks noGrp="1"/>
          </p:cNvSpPr>
          <p:nvPr>
            <p:ph type="title"/>
          </p:nvPr>
        </p:nvSpPr>
        <p:spPr/>
        <p:txBody>
          <a:bodyPr/>
          <a:lstStyle/>
          <a:p>
            <a:r>
              <a:rPr lang="en-US" altLang="zh-CN" dirty="0">
                <a:latin typeface="+mj-lt"/>
              </a:rPr>
              <a:t>Continue…..</a:t>
            </a:r>
            <a:endParaRPr lang="en-US" dirty="0">
              <a:latin typeface="+mj-lt"/>
            </a:endParaRPr>
          </a:p>
        </p:txBody>
      </p:sp>
      <p:pic>
        <p:nvPicPr>
          <p:cNvPr id="5" name="Content Placeholder 4">
            <a:extLst>
              <a:ext uri="{FF2B5EF4-FFF2-40B4-BE49-F238E27FC236}">
                <a16:creationId xmlns:a16="http://schemas.microsoft.com/office/drawing/2014/main" id="{EF7A9E19-8FE7-40BB-BECC-676E15625D9A}"/>
              </a:ext>
            </a:extLst>
          </p:cNvPr>
          <p:cNvPicPr>
            <a:picLocks noGrp="1" noChangeAspect="1"/>
          </p:cNvPicPr>
          <p:nvPr>
            <p:ph idx="4294967295"/>
          </p:nvPr>
        </p:nvPicPr>
        <p:blipFill>
          <a:blip r:embed="rId3"/>
          <a:stretch>
            <a:fillRect/>
          </a:stretch>
        </p:blipFill>
        <p:spPr>
          <a:xfrm>
            <a:off x="5172075" y="3416300"/>
            <a:ext cx="6248400" cy="2388259"/>
          </a:xfrm>
          <a:prstGeom prst="roundRect">
            <a:avLst>
              <a:gd name="adj" fmla="val 3409"/>
            </a:avLst>
          </a:prstGeom>
          <a:solidFill>
            <a:srgbClr val="FFFFFF">
              <a:shade val="85000"/>
            </a:srgbClr>
          </a:solidFill>
          <a:ln w="15875">
            <a:gradFill>
              <a:gsLst>
                <a:gs pos="0">
                  <a:srgbClr val="FEBF61"/>
                </a:gs>
                <a:gs pos="48000">
                  <a:srgbClr val="FF9902"/>
                </a:gs>
                <a:gs pos="100000">
                  <a:srgbClr val="E8456D"/>
                </a:gs>
              </a:gsLst>
              <a:lin ang="5400000" scaled="1"/>
            </a:gradFill>
          </a:ln>
          <a:effectLst>
            <a:reflection blurRad="12700" stA="20000" endPos="14000" dist="5000" dir="5400000" sy="-100000" algn="bl" rotWithShape="0"/>
          </a:effectLst>
        </p:spPr>
      </p:pic>
      <p:pic>
        <p:nvPicPr>
          <p:cNvPr id="4" name="Content Placeholder 3">
            <a:extLst>
              <a:ext uri="{FF2B5EF4-FFF2-40B4-BE49-F238E27FC236}">
                <a16:creationId xmlns:a16="http://schemas.microsoft.com/office/drawing/2014/main" id="{0DC27238-EF4F-4E6C-85AD-4B478F2B4BE5}"/>
              </a:ext>
            </a:extLst>
          </p:cNvPr>
          <p:cNvPicPr>
            <a:picLocks noChangeAspect="1"/>
          </p:cNvPicPr>
          <p:nvPr/>
        </p:nvPicPr>
        <p:blipFill>
          <a:blip r:embed="rId4"/>
          <a:stretch>
            <a:fillRect/>
          </a:stretch>
        </p:blipFill>
        <p:spPr>
          <a:xfrm>
            <a:off x="600404" y="3416300"/>
            <a:ext cx="4444900" cy="2388260"/>
          </a:xfrm>
          <a:prstGeom prst="roundRect">
            <a:avLst>
              <a:gd name="adj" fmla="val 4606"/>
            </a:avLst>
          </a:prstGeom>
          <a:solidFill>
            <a:srgbClr val="FFFFFF">
              <a:shade val="85000"/>
            </a:srgbClr>
          </a:solidFill>
          <a:ln w="15875">
            <a:gradFill>
              <a:gsLst>
                <a:gs pos="0">
                  <a:srgbClr val="FEBF61"/>
                </a:gs>
                <a:gs pos="48000">
                  <a:srgbClr val="FF9902"/>
                </a:gs>
                <a:gs pos="100000">
                  <a:srgbClr val="E8456D"/>
                </a:gs>
              </a:gsLst>
              <a:lin ang="5400000" scaled="1"/>
            </a:gradFill>
          </a:ln>
          <a:effectLst>
            <a:reflection blurRad="12700" stA="20000" endPos="14000" dist="5000" dir="5400000" sy="-100000" algn="bl" rotWithShape="0"/>
          </a:effectLst>
        </p:spPr>
      </p:pic>
      <p:grpSp>
        <p:nvGrpSpPr>
          <p:cNvPr id="10" name="组合 9">
            <a:extLst>
              <a:ext uri="{FF2B5EF4-FFF2-40B4-BE49-F238E27FC236}">
                <a16:creationId xmlns:a16="http://schemas.microsoft.com/office/drawing/2014/main" id="{A754B107-19D6-5F30-F81B-EE32F568EDEF}"/>
              </a:ext>
            </a:extLst>
          </p:cNvPr>
          <p:cNvGrpSpPr/>
          <p:nvPr/>
        </p:nvGrpSpPr>
        <p:grpSpPr>
          <a:xfrm>
            <a:off x="510140" y="1406524"/>
            <a:ext cx="10938910" cy="1592274"/>
            <a:chOff x="510140" y="1489050"/>
            <a:chExt cx="10938910" cy="1592274"/>
          </a:xfrm>
        </p:grpSpPr>
        <p:sp>
          <p:nvSpPr>
            <p:cNvPr id="7" name="矩形: 圆角 6">
              <a:extLst>
                <a:ext uri="{FF2B5EF4-FFF2-40B4-BE49-F238E27FC236}">
                  <a16:creationId xmlns:a16="http://schemas.microsoft.com/office/drawing/2014/main" id="{D4110319-11DA-AC06-6603-C31C6FE2A7AF}"/>
                </a:ext>
              </a:extLst>
            </p:cNvPr>
            <p:cNvSpPr/>
            <p:nvPr/>
          </p:nvSpPr>
          <p:spPr>
            <a:xfrm>
              <a:off x="510140" y="1489050"/>
              <a:ext cx="1504950" cy="1035075"/>
            </a:xfrm>
            <a:prstGeom prst="roundRect">
              <a:avLst>
                <a:gd name="adj" fmla="val 12986"/>
              </a:avLst>
            </a:prstGeom>
            <a:gradFill flip="none" rotWithShape="1">
              <a:gsLst>
                <a:gs pos="68000">
                  <a:srgbClr val="F67449"/>
                </a:gs>
                <a:gs pos="100000">
                  <a:srgbClr val="E3337B"/>
                </a:gs>
                <a:gs pos="0">
                  <a:srgbClr val="FEC46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5">
              <a:extLst>
                <a:ext uri="{FF2B5EF4-FFF2-40B4-BE49-F238E27FC236}">
                  <a16:creationId xmlns:a16="http://schemas.microsoft.com/office/drawing/2014/main" id="{BCA1AD32-00FD-443A-AF0C-D310F185CEBA}"/>
                </a:ext>
              </a:extLst>
            </p:cNvPr>
            <p:cNvPicPr>
              <a:picLocks noChangeAspect="1"/>
            </p:cNvPicPr>
            <p:nvPr/>
          </p:nvPicPr>
          <p:blipFill>
            <a:blip r:embed="rId5"/>
            <a:stretch>
              <a:fillRect/>
            </a:stretch>
          </p:blipFill>
          <p:spPr>
            <a:xfrm>
              <a:off x="609927" y="1585901"/>
              <a:ext cx="10839123" cy="1495423"/>
            </a:xfrm>
            <a:prstGeom prst="roundRect">
              <a:avLst>
                <a:gd name="adj" fmla="val 8594"/>
              </a:avLst>
            </a:prstGeom>
            <a:solidFill>
              <a:srgbClr val="FFFFFF">
                <a:shade val="85000"/>
              </a:srgbClr>
            </a:solidFill>
            <a:ln w="15875">
              <a:gradFill>
                <a:gsLst>
                  <a:gs pos="0">
                    <a:srgbClr val="FEBF61"/>
                  </a:gs>
                  <a:gs pos="48000">
                    <a:srgbClr val="FF9902"/>
                  </a:gs>
                  <a:gs pos="100000">
                    <a:srgbClr val="E8456D"/>
                  </a:gs>
                </a:gsLst>
                <a:lin ang="5400000" scaled="1"/>
              </a:gradFill>
            </a:ln>
            <a:effectLst>
              <a:reflection blurRad="12700" stA="20000" endPos="14000" dist="5000" dir="5400000" sy="-100000" algn="bl" rotWithShape="0"/>
            </a:effectLst>
          </p:spPr>
        </p:pic>
      </p:grpSp>
    </p:spTree>
    <p:extLst>
      <p:ext uri="{BB962C8B-B14F-4D97-AF65-F5344CB8AC3E}">
        <p14:creationId xmlns:p14="http://schemas.microsoft.com/office/powerpoint/2010/main" val="1610831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Top Corners Rounded 239">
            <a:extLst>
              <a:ext uri="{FF2B5EF4-FFF2-40B4-BE49-F238E27FC236}">
                <a16:creationId xmlns:a16="http://schemas.microsoft.com/office/drawing/2014/main" id="{AD8CB226-F774-0EEF-BA12-0047FD4FDDFB}"/>
              </a:ext>
            </a:extLst>
          </p:cNvPr>
          <p:cNvSpPr/>
          <p:nvPr/>
        </p:nvSpPr>
        <p:spPr>
          <a:xfrm flipV="1">
            <a:off x="6185118" y="3119080"/>
            <a:ext cx="4826974" cy="2411583"/>
          </a:xfrm>
          <a:prstGeom prst="round2SameRect">
            <a:avLst>
              <a:gd name="adj1" fmla="val 3899"/>
              <a:gd name="adj2" fmla="val 0"/>
            </a:avLst>
          </a:prstGeom>
          <a:solidFill>
            <a:srgbClr val="FFFFFF">
              <a:alpha val="15000"/>
            </a:srgbClr>
          </a:solidFill>
          <a:ln w="12700" cap="flat" cmpd="sng" algn="ctr">
            <a:no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panose="020B0603020204020204" pitchFamily="34" charset="0"/>
              <a:ea typeface="思源黑体" panose="020B0500000000000000" pitchFamily="34" charset="-122"/>
              <a:cs typeface="+mn-ea"/>
              <a:sym typeface="+mn-lt"/>
            </a:endParaRPr>
          </a:p>
        </p:txBody>
      </p:sp>
      <p:sp>
        <p:nvSpPr>
          <p:cNvPr id="2" name="Title 1">
            <a:extLst>
              <a:ext uri="{FF2B5EF4-FFF2-40B4-BE49-F238E27FC236}">
                <a16:creationId xmlns:a16="http://schemas.microsoft.com/office/drawing/2014/main" id="{C97201D6-E60E-4AC9-88A5-2F15EC6F809B}"/>
              </a:ext>
            </a:extLst>
          </p:cNvPr>
          <p:cNvSpPr>
            <a:spLocks noGrp="1"/>
          </p:cNvSpPr>
          <p:nvPr>
            <p:ph type="title"/>
          </p:nvPr>
        </p:nvSpPr>
        <p:spPr/>
        <p:txBody>
          <a:bodyPr/>
          <a:lstStyle/>
          <a:p>
            <a:r>
              <a:rPr lang="en-US" altLang="zh-CN" dirty="0">
                <a:latin typeface="+mn-lt"/>
              </a:rPr>
              <a:t>Continue…..</a:t>
            </a:r>
            <a:endParaRPr lang="en-US" dirty="0">
              <a:latin typeface="+mn-lt"/>
            </a:endParaRPr>
          </a:p>
        </p:txBody>
      </p:sp>
      <p:sp>
        <p:nvSpPr>
          <p:cNvPr id="5" name="矩形 4">
            <a:extLst>
              <a:ext uri="{FF2B5EF4-FFF2-40B4-BE49-F238E27FC236}">
                <a16:creationId xmlns:a16="http://schemas.microsoft.com/office/drawing/2014/main" id="{34FA2A4C-977F-E4FC-295E-0E53BCE0FE69}"/>
              </a:ext>
            </a:extLst>
          </p:cNvPr>
          <p:cNvSpPr/>
          <p:nvPr/>
        </p:nvSpPr>
        <p:spPr>
          <a:xfrm>
            <a:off x="587812" y="1836431"/>
            <a:ext cx="10861240" cy="4278619"/>
          </a:xfrm>
          <a:prstGeom prst="rect">
            <a:avLst/>
          </a:prstGeom>
          <a:noFill/>
          <a:ln w="19050">
            <a:gradFill flip="none" rotWithShape="1">
              <a:gsLst>
                <a:gs pos="0">
                  <a:srgbClr val="FF9902">
                    <a:alpha val="0"/>
                  </a:srgbClr>
                </a:gs>
                <a:gs pos="100000">
                  <a:srgbClr val="E8456D"/>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745C8F17-4F10-9B5C-8A4A-353CB5F039DA}"/>
              </a:ext>
            </a:extLst>
          </p:cNvPr>
          <p:cNvSpPr/>
          <p:nvPr/>
        </p:nvSpPr>
        <p:spPr>
          <a:xfrm>
            <a:off x="576815" y="1836431"/>
            <a:ext cx="9052960" cy="907764"/>
          </a:xfrm>
          <a:prstGeom prst="rect">
            <a:avLst/>
          </a:prstGeom>
          <a:gradFill flip="none" rotWithShape="1">
            <a:gsLst>
              <a:gs pos="68000">
                <a:srgbClr val="F67449">
                  <a:alpha val="31000"/>
                </a:srgbClr>
              </a:gs>
              <a:gs pos="100000">
                <a:srgbClr val="E3337B"/>
              </a:gs>
              <a:gs pos="0">
                <a:srgbClr val="FEC463">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557ED57E-4FAA-EE8F-B383-B0EEAB55B4BC}"/>
              </a:ext>
            </a:extLst>
          </p:cNvPr>
          <p:cNvSpPr txBox="1"/>
          <p:nvPr/>
        </p:nvSpPr>
        <p:spPr>
          <a:xfrm>
            <a:off x="990599" y="2024624"/>
            <a:ext cx="9210675" cy="584775"/>
          </a:xfrm>
          <a:prstGeom prst="rect">
            <a:avLst/>
          </a:prstGeom>
          <a:noFill/>
        </p:spPr>
        <p:txBody>
          <a:bodyPr wrap="square">
            <a:spAutoFit/>
          </a:bodyPr>
          <a:lstStyle/>
          <a:p>
            <a:r>
              <a:rPr lang="zh-CN" altLang="en-US" sz="3200" b="1" dirty="0">
                <a:solidFill>
                  <a:schemeClr val="bg1"/>
                </a:solidFill>
              </a:rPr>
              <a:t>如何对数据集的质量进行评估（非常重要）</a:t>
            </a:r>
            <a:r>
              <a:rPr lang="zh-CN" altLang="en-US" sz="3200" dirty="0">
                <a:solidFill>
                  <a:schemeClr val="bg1"/>
                </a:solidFill>
              </a:rPr>
              <a:t>？</a:t>
            </a:r>
            <a:endParaRPr lang="en-US" altLang="zh-CN" sz="3200" dirty="0">
              <a:solidFill>
                <a:schemeClr val="bg1"/>
              </a:solidFill>
            </a:endParaRPr>
          </a:p>
        </p:txBody>
      </p:sp>
      <p:sp>
        <p:nvSpPr>
          <p:cNvPr id="10" name="文本框 9">
            <a:extLst>
              <a:ext uri="{FF2B5EF4-FFF2-40B4-BE49-F238E27FC236}">
                <a16:creationId xmlns:a16="http://schemas.microsoft.com/office/drawing/2014/main" id="{BE44E8EF-636D-EB24-DA50-7D55762B9D42}"/>
              </a:ext>
            </a:extLst>
          </p:cNvPr>
          <p:cNvSpPr txBox="1"/>
          <p:nvPr/>
        </p:nvSpPr>
        <p:spPr>
          <a:xfrm>
            <a:off x="698075" y="3681289"/>
            <a:ext cx="4480959" cy="1200329"/>
          </a:xfrm>
          <a:prstGeom prst="rect">
            <a:avLst/>
          </a:prstGeom>
          <a:noFill/>
        </p:spPr>
        <p:txBody>
          <a:bodyPr wrap="square">
            <a:spAutoFit/>
          </a:bodyPr>
          <a:lstStyle/>
          <a:p>
            <a:pPr lvl="1"/>
            <a:r>
              <a:rPr lang="zh-CN" altLang="en-US" sz="2400" dirty="0">
                <a:solidFill>
                  <a:schemeClr val="bg1"/>
                </a:solidFill>
              </a:rPr>
              <a:t>如果不存在数据敏感问题，可以借助当前性能最好的 </a:t>
            </a:r>
            <a:r>
              <a:rPr lang="en-US" altLang="zh-CN" sz="2400" dirty="0">
                <a:solidFill>
                  <a:schemeClr val="bg1"/>
                </a:solidFill>
              </a:rPr>
              <a:t>LLM </a:t>
            </a:r>
            <a:r>
              <a:rPr lang="zh-CN" altLang="en-US" sz="2400" dirty="0">
                <a:solidFill>
                  <a:schemeClr val="bg1"/>
                </a:solidFill>
              </a:rPr>
              <a:t>进行打分评估；</a:t>
            </a:r>
            <a:endParaRPr lang="en-US" altLang="zh-CN" sz="2400" dirty="0">
              <a:solidFill>
                <a:schemeClr val="bg1"/>
              </a:solidFill>
            </a:endParaRPr>
          </a:p>
        </p:txBody>
      </p:sp>
      <p:sp>
        <p:nvSpPr>
          <p:cNvPr id="12" name="文本框 11">
            <a:extLst>
              <a:ext uri="{FF2B5EF4-FFF2-40B4-BE49-F238E27FC236}">
                <a16:creationId xmlns:a16="http://schemas.microsoft.com/office/drawing/2014/main" id="{8C020A02-6C4D-5BD4-2255-0F2BFF024C5F}"/>
              </a:ext>
            </a:extLst>
          </p:cNvPr>
          <p:cNvSpPr txBox="1"/>
          <p:nvPr/>
        </p:nvSpPr>
        <p:spPr>
          <a:xfrm>
            <a:off x="5746685" y="3780068"/>
            <a:ext cx="4965097" cy="1200329"/>
          </a:xfrm>
          <a:prstGeom prst="rect">
            <a:avLst/>
          </a:prstGeom>
          <a:noFill/>
        </p:spPr>
        <p:txBody>
          <a:bodyPr wrap="square">
            <a:spAutoFit/>
          </a:bodyPr>
          <a:lstStyle/>
          <a:p>
            <a:pPr lvl="1"/>
            <a:r>
              <a:rPr lang="zh-CN" altLang="en-US" sz="2400" dirty="0">
                <a:solidFill>
                  <a:schemeClr val="bg1"/>
                </a:solidFill>
              </a:rPr>
              <a:t>如果数据敏感，那么自己来训练一个</a:t>
            </a:r>
            <a:r>
              <a:rPr lang="en-US" altLang="zh-CN" sz="2400" dirty="0">
                <a:solidFill>
                  <a:schemeClr val="bg1"/>
                </a:solidFill>
              </a:rPr>
              <a:t>LLM</a:t>
            </a:r>
            <a:r>
              <a:rPr lang="zh-CN" altLang="en-US" sz="2400" dirty="0">
                <a:solidFill>
                  <a:schemeClr val="bg1"/>
                </a:solidFill>
              </a:rPr>
              <a:t>专门做评级或者人工抽查来评分。</a:t>
            </a:r>
            <a:endParaRPr lang="en-US" altLang="zh-CN" sz="2400" dirty="0">
              <a:solidFill>
                <a:schemeClr val="bg1"/>
              </a:solidFill>
            </a:endParaRPr>
          </a:p>
        </p:txBody>
      </p:sp>
      <p:grpSp>
        <p:nvGrpSpPr>
          <p:cNvPr id="17" name="组合 16">
            <a:extLst>
              <a:ext uri="{FF2B5EF4-FFF2-40B4-BE49-F238E27FC236}">
                <a16:creationId xmlns:a16="http://schemas.microsoft.com/office/drawing/2014/main" id="{050F217C-DDE4-F8DF-4007-5FAF570C873E}"/>
              </a:ext>
            </a:extLst>
          </p:cNvPr>
          <p:cNvGrpSpPr/>
          <p:nvPr/>
        </p:nvGrpSpPr>
        <p:grpSpPr>
          <a:xfrm>
            <a:off x="919711" y="3104731"/>
            <a:ext cx="4826974" cy="2425932"/>
            <a:chOff x="919711" y="3104731"/>
            <a:chExt cx="4826974" cy="2425932"/>
          </a:xfrm>
        </p:grpSpPr>
        <p:sp>
          <p:nvSpPr>
            <p:cNvPr id="4" name="Rectangle: Top Corners Rounded 239">
              <a:extLst>
                <a:ext uri="{FF2B5EF4-FFF2-40B4-BE49-F238E27FC236}">
                  <a16:creationId xmlns:a16="http://schemas.microsoft.com/office/drawing/2014/main" id="{B6BCBF18-73BD-D29C-3380-B0CE31D31361}"/>
                </a:ext>
              </a:extLst>
            </p:cNvPr>
            <p:cNvSpPr/>
            <p:nvPr/>
          </p:nvSpPr>
          <p:spPr>
            <a:xfrm flipV="1">
              <a:off x="919711" y="3119080"/>
              <a:ext cx="4826974" cy="2411583"/>
            </a:xfrm>
            <a:prstGeom prst="round2SameRect">
              <a:avLst>
                <a:gd name="adj1" fmla="val 3899"/>
                <a:gd name="adj2" fmla="val 0"/>
              </a:avLst>
            </a:prstGeom>
            <a:solidFill>
              <a:srgbClr val="FFFFFF">
                <a:alpha val="15000"/>
              </a:srgbClr>
            </a:solidFill>
            <a:ln w="12700" cap="flat" cmpd="sng" algn="ctr">
              <a:no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panose="020B0603020204020204" pitchFamily="34" charset="0"/>
                <a:ea typeface="思源黑体" panose="020B0500000000000000" pitchFamily="34" charset="-122"/>
                <a:cs typeface="+mn-ea"/>
                <a:sym typeface="+mn-lt"/>
              </a:endParaRPr>
            </a:p>
          </p:txBody>
        </p:sp>
        <p:sp>
          <p:nvSpPr>
            <p:cNvPr id="15" name="矩形 14">
              <a:extLst>
                <a:ext uri="{FF2B5EF4-FFF2-40B4-BE49-F238E27FC236}">
                  <a16:creationId xmlns:a16="http://schemas.microsoft.com/office/drawing/2014/main" id="{94E0CC4E-2A9D-7E82-B377-A6AED7A364EF}"/>
                </a:ext>
              </a:extLst>
            </p:cNvPr>
            <p:cNvSpPr/>
            <p:nvPr/>
          </p:nvSpPr>
          <p:spPr>
            <a:xfrm rot="5400000" flipV="1">
              <a:off x="1330333" y="2694109"/>
              <a:ext cx="86520" cy="907763"/>
            </a:xfrm>
            <a:prstGeom prst="rect">
              <a:avLst/>
            </a:prstGeom>
            <a:gradFill flip="none" rotWithShape="1">
              <a:gsLst>
                <a:gs pos="68000">
                  <a:srgbClr val="F67449"/>
                </a:gs>
                <a:gs pos="100000">
                  <a:srgbClr val="E3337B"/>
                </a:gs>
                <a:gs pos="0">
                  <a:srgbClr val="FEC463"/>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0A851440-13F6-93C5-F0D2-020E14DBADB8}"/>
              </a:ext>
            </a:extLst>
          </p:cNvPr>
          <p:cNvSpPr/>
          <p:nvPr/>
        </p:nvSpPr>
        <p:spPr>
          <a:xfrm rot="5400000" flipV="1">
            <a:off x="6595004" y="2694110"/>
            <a:ext cx="86520" cy="907763"/>
          </a:xfrm>
          <a:prstGeom prst="rect">
            <a:avLst/>
          </a:prstGeom>
          <a:gradFill flip="none" rotWithShape="1">
            <a:gsLst>
              <a:gs pos="68000">
                <a:srgbClr val="F67449"/>
              </a:gs>
              <a:gs pos="100000">
                <a:srgbClr val="E3337B"/>
              </a:gs>
              <a:gs pos="0">
                <a:srgbClr val="FEC463"/>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58507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DD89185C-827A-E6E4-AB49-22FB0E4A18D8}"/>
              </a:ext>
            </a:extLst>
          </p:cNvPr>
          <p:cNvSpPr/>
          <p:nvPr/>
        </p:nvSpPr>
        <p:spPr>
          <a:xfrm>
            <a:off x="565441" y="2838608"/>
            <a:ext cx="10861240" cy="907766"/>
          </a:xfrm>
          <a:prstGeom prst="rect">
            <a:avLst/>
          </a:prstGeom>
          <a:noFill/>
          <a:ln w="19050">
            <a:gradFill flip="none" rotWithShape="1">
              <a:gsLst>
                <a:gs pos="33000">
                  <a:srgbClr val="FF9902">
                    <a:alpha val="0"/>
                  </a:srgbClr>
                </a:gs>
                <a:gs pos="100000">
                  <a:srgbClr val="E8456D"/>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a:extLst>
              <a:ext uri="{FF2B5EF4-FFF2-40B4-BE49-F238E27FC236}">
                <a16:creationId xmlns:a16="http://schemas.microsoft.com/office/drawing/2014/main" id="{41F07755-E262-F58C-27C9-1F53A6400854}"/>
              </a:ext>
            </a:extLst>
          </p:cNvPr>
          <p:cNvGrpSpPr/>
          <p:nvPr/>
        </p:nvGrpSpPr>
        <p:grpSpPr>
          <a:xfrm>
            <a:off x="555178" y="2610784"/>
            <a:ext cx="2937604" cy="542925"/>
            <a:chOff x="895350" y="6081712"/>
            <a:chExt cx="2937604" cy="542925"/>
          </a:xfrm>
        </p:grpSpPr>
        <p:sp>
          <p:nvSpPr>
            <p:cNvPr id="46" name="任意多边形: 形状 45">
              <a:extLst>
                <a:ext uri="{FF2B5EF4-FFF2-40B4-BE49-F238E27FC236}">
                  <a16:creationId xmlns:a16="http://schemas.microsoft.com/office/drawing/2014/main" id="{BB52E21A-60B0-B615-C8C8-75323A84A290}"/>
                </a:ext>
              </a:extLst>
            </p:cNvPr>
            <p:cNvSpPr/>
            <p:nvPr/>
          </p:nvSpPr>
          <p:spPr>
            <a:xfrm>
              <a:off x="895350" y="6081712"/>
              <a:ext cx="2679287" cy="542925"/>
            </a:xfrm>
            <a:custGeom>
              <a:avLst/>
              <a:gdLst>
                <a:gd name="connsiteX0" fmla="*/ 2528030 w 2679287"/>
                <a:gd name="connsiteY0" fmla="*/ 542925 h 542925"/>
                <a:gd name="connsiteX1" fmla="*/ 0 w 2679287"/>
                <a:gd name="connsiteY1" fmla="*/ 542925 h 542925"/>
                <a:gd name="connsiteX2" fmla="*/ 0 w 2679287"/>
                <a:gd name="connsiteY2" fmla="*/ 0 h 542925"/>
                <a:gd name="connsiteX3" fmla="*/ 2679287 w 2679287"/>
                <a:gd name="connsiteY3" fmla="*/ 0 h 542925"/>
                <a:gd name="connsiteX4" fmla="*/ 2528030 w 2679287"/>
                <a:gd name="connsiteY4" fmla="*/ 542925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287" h="542925">
                  <a:moveTo>
                    <a:pt x="2528030" y="542925"/>
                  </a:moveTo>
                  <a:lnTo>
                    <a:pt x="0" y="542925"/>
                  </a:lnTo>
                  <a:lnTo>
                    <a:pt x="0" y="0"/>
                  </a:lnTo>
                  <a:lnTo>
                    <a:pt x="2679287" y="0"/>
                  </a:lnTo>
                  <a:lnTo>
                    <a:pt x="2528030" y="542925"/>
                  </a:lnTo>
                  <a:close/>
                </a:path>
              </a:pathLst>
            </a:custGeom>
            <a:gradFill flip="none" rotWithShape="1">
              <a:gsLst>
                <a:gs pos="68000">
                  <a:srgbClr val="F67449"/>
                </a:gs>
                <a:gs pos="100000">
                  <a:srgbClr val="E3337B"/>
                </a:gs>
                <a:gs pos="0">
                  <a:srgbClr val="FEC46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7" name="任意多边形: 形状 46">
              <a:extLst>
                <a:ext uri="{FF2B5EF4-FFF2-40B4-BE49-F238E27FC236}">
                  <a16:creationId xmlns:a16="http://schemas.microsoft.com/office/drawing/2014/main" id="{324BF898-4AB7-FA40-6FDE-1F655F6C8F96}"/>
                </a:ext>
              </a:extLst>
            </p:cNvPr>
            <p:cNvSpPr/>
            <p:nvPr/>
          </p:nvSpPr>
          <p:spPr>
            <a:xfrm>
              <a:off x="3477291" y="6081712"/>
              <a:ext cx="237077" cy="542925"/>
            </a:xfrm>
            <a:custGeom>
              <a:avLst/>
              <a:gdLst>
                <a:gd name="connsiteX0" fmla="*/ 81534 w 237077"/>
                <a:gd name="connsiteY0" fmla="*/ 542925 h 542925"/>
                <a:gd name="connsiteX1" fmla="*/ 0 w 237077"/>
                <a:gd name="connsiteY1" fmla="*/ 542925 h 542925"/>
                <a:gd name="connsiteX2" fmla="*/ 155638 w 237077"/>
                <a:gd name="connsiteY2" fmla="*/ 0 h 542925"/>
                <a:gd name="connsiteX3" fmla="*/ 237077 w 237077"/>
                <a:gd name="connsiteY3" fmla="*/ 0 h 542925"/>
                <a:gd name="connsiteX4" fmla="*/ 81534 w 237077"/>
                <a:gd name="connsiteY4" fmla="*/ 542925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77" h="542925">
                  <a:moveTo>
                    <a:pt x="81534" y="542925"/>
                  </a:moveTo>
                  <a:lnTo>
                    <a:pt x="0" y="542925"/>
                  </a:lnTo>
                  <a:lnTo>
                    <a:pt x="155638" y="0"/>
                  </a:lnTo>
                  <a:lnTo>
                    <a:pt x="237077" y="0"/>
                  </a:lnTo>
                  <a:lnTo>
                    <a:pt x="81534" y="542925"/>
                  </a:lnTo>
                  <a:close/>
                </a:path>
              </a:pathLst>
            </a:custGeom>
            <a:gradFill flip="none" rotWithShape="1">
              <a:gsLst>
                <a:gs pos="68000">
                  <a:srgbClr val="F67449"/>
                </a:gs>
                <a:gs pos="100000">
                  <a:srgbClr val="E3337B"/>
                </a:gs>
                <a:gs pos="0">
                  <a:srgbClr val="FEC46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8" name="任意多边形: 形状 47">
              <a:extLst>
                <a:ext uri="{FF2B5EF4-FFF2-40B4-BE49-F238E27FC236}">
                  <a16:creationId xmlns:a16="http://schemas.microsoft.com/office/drawing/2014/main" id="{D4AA6D13-D370-866D-15AD-6A114E3AD477}"/>
                </a:ext>
              </a:extLst>
            </p:cNvPr>
            <p:cNvSpPr/>
            <p:nvPr/>
          </p:nvSpPr>
          <p:spPr>
            <a:xfrm>
              <a:off x="3595877" y="6081712"/>
              <a:ext cx="237077" cy="542925"/>
            </a:xfrm>
            <a:custGeom>
              <a:avLst/>
              <a:gdLst>
                <a:gd name="connsiteX0" fmla="*/ 81439 w 237077"/>
                <a:gd name="connsiteY0" fmla="*/ 542925 h 542925"/>
                <a:gd name="connsiteX1" fmla="*/ 0 w 237077"/>
                <a:gd name="connsiteY1" fmla="*/ 542925 h 542925"/>
                <a:gd name="connsiteX2" fmla="*/ 155543 w 237077"/>
                <a:gd name="connsiteY2" fmla="*/ 0 h 542925"/>
                <a:gd name="connsiteX3" fmla="*/ 237077 w 237077"/>
                <a:gd name="connsiteY3" fmla="*/ 0 h 542925"/>
                <a:gd name="connsiteX4" fmla="*/ 81439 w 237077"/>
                <a:gd name="connsiteY4" fmla="*/ 542925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77" h="542925">
                  <a:moveTo>
                    <a:pt x="81439" y="542925"/>
                  </a:moveTo>
                  <a:lnTo>
                    <a:pt x="0" y="542925"/>
                  </a:lnTo>
                  <a:lnTo>
                    <a:pt x="155543" y="0"/>
                  </a:lnTo>
                  <a:lnTo>
                    <a:pt x="237077" y="0"/>
                  </a:lnTo>
                  <a:lnTo>
                    <a:pt x="81439" y="542925"/>
                  </a:lnTo>
                  <a:close/>
                </a:path>
              </a:pathLst>
            </a:custGeom>
            <a:gradFill flip="none" rotWithShape="1">
              <a:gsLst>
                <a:gs pos="68000">
                  <a:srgbClr val="F67449"/>
                </a:gs>
                <a:gs pos="100000">
                  <a:srgbClr val="E3337B"/>
                </a:gs>
                <a:gs pos="0">
                  <a:srgbClr val="FEC46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grpSp>
      <p:sp>
        <p:nvSpPr>
          <p:cNvPr id="2" name="Title 1">
            <a:extLst>
              <a:ext uri="{FF2B5EF4-FFF2-40B4-BE49-F238E27FC236}">
                <a16:creationId xmlns:a16="http://schemas.microsoft.com/office/drawing/2014/main" id="{1539FA79-E943-4109-9425-C863A7901E42}"/>
              </a:ext>
            </a:extLst>
          </p:cNvPr>
          <p:cNvSpPr>
            <a:spLocks noGrp="1"/>
          </p:cNvSpPr>
          <p:nvPr>
            <p:ph type="title"/>
          </p:nvPr>
        </p:nvSpPr>
        <p:spPr/>
        <p:txBody>
          <a:bodyPr/>
          <a:lstStyle/>
          <a:p>
            <a:r>
              <a:rPr lang="zh-CN" altLang="en-US" dirty="0">
                <a:latin typeface="+mj-lt"/>
              </a:rPr>
              <a:t>使用 </a:t>
            </a:r>
            <a:r>
              <a:rPr lang="en-US" altLang="zh-CN" dirty="0" err="1">
                <a:latin typeface="+mj-lt"/>
              </a:rPr>
              <a:t>deepspeed</a:t>
            </a:r>
            <a:r>
              <a:rPr lang="en-US" altLang="zh-CN" dirty="0">
                <a:latin typeface="+mj-lt"/>
              </a:rPr>
              <a:t> </a:t>
            </a:r>
            <a:r>
              <a:rPr lang="zh-CN" altLang="en-US" dirty="0">
                <a:latin typeface="+mj-lt"/>
              </a:rPr>
              <a:t>训练</a:t>
            </a:r>
            <a:r>
              <a:rPr lang="en-US" altLang="zh-CN" dirty="0">
                <a:latin typeface="+mj-lt"/>
              </a:rPr>
              <a:t>, </a:t>
            </a:r>
            <a:r>
              <a:rPr lang="zh-CN" altLang="en-US" dirty="0">
                <a:latin typeface="+mj-lt"/>
              </a:rPr>
              <a:t>如何选择 </a:t>
            </a:r>
            <a:r>
              <a:rPr lang="en-US" altLang="zh-CN" dirty="0">
                <a:latin typeface="+mj-lt"/>
              </a:rPr>
              <a:t>zero stage</a:t>
            </a:r>
            <a:r>
              <a:rPr lang="zh-CN" altLang="en-US" dirty="0">
                <a:latin typeface="+mj-lt"/>
              </a:rPr>
              <a:t>？</a:t>
            </a:r>
            <a:endParaRPr lang="en-US" dirty="0">
              <a:latin typeface="+mj-lt"/>
            </a:endParaRPr>
          </a:p>
        </p:txBody>
      </p:sp>
      <p:grpSp>
        <p:nvGrpSpPr>
          <p:cNvPr id="35" name="组合 34">
            <a:extLst>
              <a:ext uri="{FF2B5EF4-FFF2-40B4-BE49-F238E27FC236}">
                <a16:creationId xmlns:a16="http://schemas.microsoft.com/office/drawing/2014/main" id="{08F4F85C-89BC-91F5-7EA8-9BA3475C2164}"/>
              </a:ext>
            </a:extLst>
          </p:cNvPr>
          <p:cNvGrpSpPr/>
          <p:nvPr/>
        </p:nvGrpSpPr>
        <p:grpSpPr>
          <a:xfrm>
            <a:off x="452990" y="1191190"/>
            <a:ext cx="10992741" cy="1202634"/>
            <a:chOff x="452990" y="1191190"/>
            <a:chExt cx="10992741" cy="1202634"/>
          </a:xfrm>
        </p:grpSpPr>
        <p:sp>
          <p:nvSpPr>
            <p:cNvPr id="19" name="矩形 18">
              <a:extLst>
                <a:ext uri="{FF2B5EF4-FFF2-40B4-BE49-F238E27FC236}">
                  <a16:creationId xmlns:a16="http://schemas.microsoft.com/office/drawing/2014/main" id="{E4CFDF42-B3B8-9C13-A7D8-C7DF23253EA4}"/>
                </a:ext>
              </a:extLst>
            </p:cNvPr>
            <p:cNvSpPr/>
            <p:nvPr/>
          </p:nvSpPr>
          <p:spPr>
            <a:xfrm>
              <a:off x="584491" y="1486058"/>
              <a:ext cx="10861240" cy="907766"/>
            </a:xfrm>
            <a:prstGeom prst="rect">
              <a:avLst/>
            </a:prstGeom>
            <a:noFill/>
            <a:ln w="19050">
              <a:gradFill flip="none" rotWithShape="1">
                <a:gsLst>
                  <a:gs pos="33000">
                    <a:srgbClr val="FF9902">
                      <a:alpha val="0"/>
                    </a:srgbClr>
                  </a:gs>
                  <a:gs pos="100000">
                    <a:srgbClr val="E8456D"/>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BA81D31E-3601-9C62-81D8-1276C25D93E7}"/>
                </a:ext>
              </a:extLst>
            </p:cNvPr>
            <p:cNvGrpSpPr/>
            <p:nvPr/>
          </p:nvGrpSpPr>
          <p:grpSpPr>
            <a:xfrm>
              <a:off x="452990" y="1245102"/>
              <a:ext cx="1612868" cy="542925"/>
              <a:chOff x="715993" y="1280429"/>
              <a:chExt cx="1612868" cy="542925"/>
            </a:xfrm>
          </p:grpSpPr>
          <p:sp>
            <p:nvSpPr>
              <p:cNvPr id="31" name="任意多边形: 形状 30">
                <a:extLst>
                  <a:ext uri="{FF2B5EF4-FFF2-40B4-BE49-F238E27FC236}">
                    <a16:creationId xmlns:a16="http://schemas.microsoft.com/office/drawing/2014/main" id="{5BCF4B93-A96E-E2B4-C6C8-4CEF6C0A2297}"/>
                  </a:ext>
                </a:extLst>
              </p:cNvPr>
              <p:cNvSpPr/>
              <p:nvPr/>
            </p:nvSpPr>
            <p:spPr>
              <a:xfrm>
                <a:off x="715993" y="1280429"/>
                <a:ext cx="1354645" cy="542925"/>
              </a:xfrm>
              <a:custGeom>
                <a:avLst/>
                <a:gdLst>
                  <a:gd name="connsiteX0" fmla="*/ 1203293 w 1354645"/>
                  <a:gd name="connsiteY0" fmla="*/ 542925 h 542925"/>
                  <a:gd name="connsiteX1" fmla="*/ 0 w 1354645"/>
                  <a:gd name="connsiteY1" fmla="*/ 542925 h 542925"/>
                  <a:gd name="connsiteX2" fmla="*/ 0 w 1354645"/>
                  <a:gd name="connsiteY2" fmla="*/ 0 h 542925"/>
                  <a:gd name="connsiteX3" fmla="*/ 1354646 w 1354645"/>
                  <a:gd name="connsiteY3" fmla="*/ 0 h 542925"/>
                  <a:gd name="connsiteX4" fmla="*/ 1203293 w 1354645"/>
                  <a:gd name="connsiteY4" fmla="*/ 542925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4645" h="542925">
                    <a:moveTo>
                      <a:pt x="1203293" y="542925"/>
                    </a:moveTo>
                    <a:lnTo>
                      <a:pt x="0" y="542925"/>
                    </a:lnTo>
                    <a:lnTo>
                      <a:pt x="0" y="0"/>
                    </a:lnTo>
                    <a:lnTo>
                      <a:pt x="1354646" y="0"/>
                    </a:lnTo>
                    <a:lnTo>
                      <a:pt x="1203293" y="542925"/>
                    </a:lnTo>
                    <a:close/>
                  </a:path>
                </a:pathLst>
              </a:custGeom>
              <a:gradFill flip="none" rotWithShape="1">
                <a:gsLst>
                  <a:gs pos="68000">
                    <a:srgbClr val="F67449"/>
                  </a:gs>
                  <a:gs pos="100000">
                    <a:srgbClr val="E3337B"/>
                  </a:gs>
                  <a:gs pos="0">
                    <a:srgbClr val="FEC46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32" name="任意多边形: 形状 31">
                <a:extLst>
                  <a:ext uri="{FF2B5EF4-FFF2-40B4-BE49-F238E27FC236}">
                    <a16:creationId xmlns:a16="http://schemas.microsoft.com/office/drawing/2014/main" id="{B2F3665E-08C9-35D1-911E-23ED0771E024}"/>
                  </a:ext>
                </a:extLst>
              </p:cNvPr>
              <p:cNvSpPr/>
              <p:nvPr/>
            </p:nvSpPr>
            <p:spPr>
              <a:xfrm>
                <a:off x="1973293" y="1280429"/>
                <a:ext cx="237077" cy="542925"/>
              </a:xfrm>
              <a:custGeom>
                <a:avLst/>
                <a:gdLst>
                  <a:gd name="connsiteX0" fmla="*/ 81534 w 237077"/>
                  <a:gd name="connsiteY0" fmla="*/ 542925 h 542925"/>
                  <a:gd name="connsiteX1" fmla="*/ 0 w 237077"/>
                  <a:gd name="connsiteY1" fmla="*/ 542925 h 542925"/>
                  <a:gd name="connsiteX2" fmla="*/ 155543 w 237077"/>
                  <a:gd name="connsiteY2" fmla="*/ 0 h 542925"/>
                  <a:gd name="connsiteX3" fmla="*/ 237077 w 237077"/>
                  <a:gd name="connsiteY3" fmla="*/ 0 h 542925"/>
                  <a:gd name="connsiteX4" fmla="*/ 81534 w 237077"/>
                  <a:gd name="connsiteY4" fmla="*/ 542925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77" h="542925">
                    <a:moveTo>
                      <a:pt x="81534" y="542925"/>
                    </a:moveTo>
                    <a:lnTo>
                      <a:pt x="0" y="542925"/>
                    </a:lnTo>
                    <a:lnTo>
                      <a:pt x="155543" y="0"/>
                    </a:lnTo>
                    <a:lnTo>
                      <a:pt x="237077" y="0"/>
                    </a:lnTo>
                    <a:lnTo>
                      <a:pt x="81534" y="542925"/>
                    </a:lnTo>
                    <a:close/>
                  </a:path>
                </a:pathLst>
              </a:custGeom>
              <a:gradFill flip="none" rotWithShape="1">
                <a:gsLst>
                  <a:gs pos="68000">
                    <a:srgbClr val="F67449"/>
                  </a:gs>
                  <a:gs pos="100000">
                    <a:srgbClr val="E3337B"/>
                  </a:gs>
                  <a:gs pos="0">
                    <a:srgbClr val="FEC463"/>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33" name="任意多边形: 形状 32">
                <a:extLst>
                  <a:ext uri="{FF2B5EF4-FFF2-40B4-BE49-F238E27FC236}">
                    <a16:creationId xmlns:a16="http://schemas.microsoft.com/office/drawing/2014/main" id="{B0FB5108-1B1B-DD26-DD32-CE9B72DFB1F9}"/>
                  </a:ext>
                </a:extLst>
              </p:cNvPr>
              <p:cNvSpPr/>
              <p:nvPr/>
            </p:nvSpPr>
            <p:spPr>
              <a:xfrm>
                <a:off x="2091784" y="1280429"/>
                <a:ext cx="237077" cy="542925"/>
              </a:xfrm>
              <a:custGeom>
                <a:avLst/>
                <a:gdLst>
                  <a:gd name="connsiteX0" fmla="*/ 81534 w 237077"/>
                  <a:gd name="connsiteY0" fmla="*/ 542925 h 542925"/>
                  <a:gd name="connsiteX1" fmla="*/ 0 w 237077"/>
                  <a:gd name="connsiteY1" fmla="*/ 542925 h 542925"/>
                  <a:gd name="connsiteX2" fmla="*/ 155638 w 237077"/>
                  <a:gd name="connsiteY2" fmla="*/ 0 h 542925"/>
                  <a:gd name="connsiteX3" fmla="*/ 237077 w 237077"/>
                  <a:gd name="connsiteY3" fmla="*/ 0 h 542925"/>
                  <a:gd name="connsiteX4" fmla="*/ 81534 w 237077"/>
                  <a:gd name="connsiteY4" fmla="*/ 542925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77" h="542925">
                    <a:moveTo>
                      <a:pt x="81534" y="542925"/>
                    </a:moveTo>
                    <a:lnTo>
                      <a:pt x="0" y="542925"/>
                    </a:lnTo>
                    <a:lnTo>
                      <a:pt x="155638" y="0"/>
                    </a:lnTo>
                    <a:lnTo>
                      <a:pt x="237077" y="0"/>
                    </a:lnTo>
                    <a:lnTo>
                      <a:pt x="81534" y="542925"/>
                    </a:lnTo>
                    <a:close/>
                  </a:path>
                </a:pathLst>
              </a:custGeom>
              <a:gradFill flip="none" rotWithShape="1">
                <a:gsLst>
                  <a:gs pos="68000">
                    <a:srgbClr val="F67449"/>
                  </a:gs>
                  <a:gs pos="100000">
                    <a:srgbClr val="E3337B"/>
                  </a:gs>
                  <a:gs pos="0">
                    <a:srgbClr val="FEC463"/>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grpSp>
        <p:sp>
          <p:nvSpPr>
            <p:cNvPr id="27" name="文本框 26">
              <a:extLst>
                <a:ext uri="{FF2B5EF4-FFF2-40B4-BE49-F238E27FC236}">
                  <a16:creationId xmlns:a16="http://schemas.microsoft.com/office/drawing/2014/main" id="{A65F76AE-A77E-0A0C-2D60-CB74FF4C78B7}"/>
                </a:ext>
              </a:extLst>
            </p:cNvPr>
            <p:cNvSpPr txBox="1"/>
            <p:nvPr/>
          </p:nvSpPr>
          <p:spPr>
            <a:xfrm>
              <a:off x="557293" y="1191190"/>
              <a:ext cx="9805926" cy="1061573"/>
            </a:xfrm>
            <a:prstGeom prst="rect">
              <a:avLst/>
            </a:prstGeom>
            <a:noFill/>
          </p:spPr>
          <p:txBody>
            <a:bodyPr wrap="square">
              <a:spAutoFit/>
            </a:bodyPr>
            <a:lstStyle/>
            <a:p>
              <a:pPr marL="0" indent="0">
                <a:lnSpc>
                  <a:spcPct val="150000"/>
                </a:lnSpc>
                <a:buNone/>
              </a:pPr>
              <a:r>
                <a:rPr lang="zh-CN" altLang="en-US" sz="2400" b="1" dirty="0">
                  <a:solidFill>
                    <a:schemeClr val="bg1"/>
                  </a:solidFill>
                  <a:latin typeface="思源黑体 CN Bold" panose="020B0800000000000000" pitchFamily="34" charset="-122"/>
                  <a:ea typeface="思源黑体 CN Bold" panose="020B0800000000000000" pitchFamily="34" charset="-122"/>
                </a:rPr>
                <a:t>速度：</a:t>
              </a:r>
              <a:endParaRPr lang="en-US" altLang="zh-CN" sz="2400" b="1" dirty="0">
                <a:solidFill>
                  <a:schemeClr val="bg1"/>
                </a:solidFill>
                <a:latin typeface="思源黑体 CN Bold" panose="020B0800000000000000" pitchFamily="34" charset="-122"/>
                <a:ea typeface="思源黑体 CN Bold" panose="020B0800000000000000" pitchFamily="34" charset="-122"/>
              </a:endParaRPr>
            </a:p>
            <a:p>
              <a:pPr marL="0" indent="0">
                <a:lnSpc>
                  <a:spcPct val="150000"/>
                </a:lnSpc>
                <a:buNone/>
              </a:pPr>
              <a:r>
                <a:rPr lang="en-US" altLang="zh-CN" sz="2000" dirty="0">
                  <a:solidFill>
                    <a:schemeClr val="bg1"/>
                  </a:solidFill>
                </a:rPr>
                <a:t> </a:t>
              </a:r>
              <a:r>
                <a:rPr lang="en-US" altLang="zh-CN" sz="1800" dirty="0">
                  <a:solidFill>
                    <a:schemeClr val="bg1"/>
                  </a:solidFill>
                </a:rPr>
                <a:t>Stage 0 (DDP) &gt; Stage 1 &gt; Stage 2 &gt; Stage 2 + offload &gt; Stage 3 &gt; Stage 3 + offloads</a:t>
              </a:r>
            </a:p>
          </p:txBody>
        </p:sp>
      </p:grpSp>
      <p:sp>
        <p:nvSpPr>
          <p:cNvPr id="14" name="文本框 13">
            <a:extLst>
              <a:ext uri="{FF2B5EF4-FFF2-40B4-BE49-F238E27FC236}">
                <a16:creationId xmlns:a16="http://schemas.microsoft.com/office/drawing/2014/main" id="{38EE1FEF-EE40-DB42-46DE-670BBA1C903D}"/>
              </a:ext>
            </a:extLst>
          </p:cNvPr>
          <p:cNvSpPr txBox="1"/>
          <p:nvPr/>
        </p:nvSpPr>
        <p:spPr>
          <a:xfrm>
            <a:off x="584491" y="2467816"/>
            <a:ext cx="11206894" cy="1112420"/>
          </a:xfrm>
          <a:prstGeom prst="rect">
            <a:avLst/>
          </a:prstGeom>
          <a:noFill/>
        </p:spPr>
        <p:txBody>
          <a:bodyPr wrap="square">
            <a:spAutoFit/>
          </a:bodyPr>
          <a:lstStyle/>
          <a:p>
            <a:pPr marL="0" indent="0">
              <a:lnSpc>
                <a:spcPct val="150000"/>
              </a:lnSpc>
              <a:buNone/>
            </a:pPr>
            <a:r>
              <a:rPr lang="en-US" altLang="zh-CN" sz="2000" b="1" dirty="0">
                <a:solidFill>
                  <a:schemeClr val="bg1"/>
                </a:solidFill>
              </a:rPr>
              <a:t>GPU Memory </a:t>
            </a:r>
            <a:r>
              <a:rPr lang="zh-CN" altLang="en-US" sz="2000" b="1" dirty="0">
                <a:solidFill>
                  <a:schemeClr val="bg1"/>
                </a:solidFill>
                <a:latin typeface="思源黑体 CN Bold" panose="020B0800000000000000" pitchFamily="34" charset="-122"/>
                <a:ea typeface="思源黑体 CN Bold" panose="020B0800000000000000" pitchFamily="34" charset="-122"/>
              </a:rPr>
              <a:t>效率</a:t>
            </a:r>
            <a:r>
              <a:rPr lang="zh-CN" altLang="en-US" sz="2800" b="1" dirty="0">
                <a:solidFill>
                  <a:schemeClr val="bg1"/>
                </a:solidFill>
              </a:rPr>
              <a:t>：</a:t>
            </a:r>
            <a:endParaRPr lang="en-US" altLang="zh-CN" sz="2800" b="1" dirty="0">
              <a:solidFill>
                <a:schemeClr val="bg1"/>
              </a:solidFill>
            </a:endParaRPr>
          </a:p>
          <a:p>
            <a:pPr marL="0" indent="0">
              <a:lnSpc>
                <a:spcPct val="150000"/>
              </a:lnSpc>
              <a:buNone/>
            </a:pPr>
            <a:r>
              <a:rPr lang="en-US" altLang="zh-CN" sz="1800" dirty="0">
                <a:solidFill>
                  <a:schemeClr val="bg1"/>
                </a:solidFill>
              </a:rPr>
              <a:t> Stage 0 (DDP) &lt; Stage 1 &lt; Stage 2 &lt; Stage 2 + offload &lt; Stage 3 &lt; Stage 3 + offloads</a:t>
            </a:r>
          </a:p>
        </p:txBody>
      </p:sp>
      <p:sp>
        <p:nvSpPr>
          <p:cNvPr id="53" name="矩形 52">
            <a:extLst>
              <a:ext uri="{FF2B5EF4-FFF2-40B4-BE49-F238E27FC236}">
                <a16:creationId xmlns:a16="http://schemas.microsoft.com/office/drawing/2014/main" id="{31C82477-7907-3E2A-CDEC-BC23453BC517}"/>
              </a:ext>
            </a:extLst>
          </p:cNvPr>
          <p:cNvSpPr/>
          <p:nvPr/>
        </p:nvSpPr>
        <p:spPr>
          <a:xfrm>
            <a:off x="584491" y="4245896"/>
            <a:ext cx="10861240" cy="2054146"/>
          </a:xfrm>
          <a:prstGeom prst="rect">
            <a:avLst/>
          </a:prstGeom>
          <a:noFill/>
          <a:ln w="19050">
            <a:gradFill flip="none" rotWithShape="1">
              <a:gsLst>
                <a:gs pos="0">
                  <a:srgbClr val="FF9902">
                    <a:alpha val="0"/>
                  </a:srgbClr>
                </a:gs>
                <a:gs pos="100000">
                  <a:srgbClr val="E8456D"/>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61836320-2336-DC03-B4C7-DA18A8519075}"/>
              </a:ext>
            </a:extLst>
          </p:cNvPr>
          <p:cNvSpPr txBox="1"/>
          <p:nvPr/>
        </p:nvSpPr>
        <p:spPr>
          <a:xfrm>
            <a:off x="557293" y="3951028"/>
            <a:ext cx="9805926" cy="466090"/>
          </a:xfrm>
          <a:prstGeom prst="rect">
            <a:avLst/>
          </a:prstGeom>
          <a:noFill/>
        </p:spPr>
        <p:txBody>
          <a:bodyPr wrap="square">
            <a:spAutoFit/>
          </a:bodyPr>
          <a:lstStyle/>
          <a:p>
            <a:pPr marL="0" indent="0">
              <a:lnSpc>
                <a:spcPct val="150000"/>
              </a:lnSpc>
              <a:buNone/>
            </a:pPr>
            <a:endParaRPr lang="en-US" altLang="zh-CN" sz="1800" dirty="0">
              <a:solidFill>
                <a:schemeClr val="bg1"/>
              </a:solidFill>
            </a:endParaRPr>
          </a:p>
        </p:txBody>
      </p:sp>
      <p:sp>
        <p:nvSpPr>
          <p:cNvPr id="5" name="文本框 4">
            <a:extLst>
              <a:ext uri="{FF2B5EF4-FFF2-40B4-BE49-F238E27FC236}">
                <a16:creationId xmlns:a16="http://schemas.microsoft.com/office/drawing/2014/main" id="{4032E670-0850-DE67-642E-30255EAD1737}"/>
              </a:ext>
            </a:extLst>
          </p:cNvPr>
          <p:cNvSpPr txBox="1"/>
          <p:nvPr/>
        </p:nvSpPr>
        <p:spPr>
          <a:xfrm>
            <a:off x="1494375" y="4377555"/>
            <a:ext cx="8300939" cy="1712264"/>
          </a:xfrm>
          <a:prstGeom prst="rect">
            <a:avLst/>
          </a:prstGeom>
          <a:noFill/>
        </p:spPr>
        <p:txBody>
          <a:bodyPr wrap="square">
            <a:spAutoFit/>
          </a:bodyPr>
          <a:lstStyle/>
          <a:p>
            <a:pPr marL="285750" lvl="1" indent="-285750">
              <a:lnSpc>
                <a:spcPct val="150000"/>
              </a:lnSpc>
              <a:buFont typeface="Wingdings" panose="05000000000000000000" pitchFamily="2" charset="2"/>
              <a:buChar char="ü"/>
            </a:pPr>
            <a:r>
              <a:rPr lang="zh-CN" altLang="en-US" sz="1800" dirty="0">
                <a:solidFill>
                  <a:schemeClr val="bg1"/>
                </a:solidFill>
              </a:rPr>
              <a:t>先设定</a:t>
            </a:r>
            <a:r>
              <a:rPr lang="en-US" altLang="zh-CN" sz="1800" dirty="0">
                <a:solidFill>
                  <a:schemeClr val="bg1"/>
                </a:solidFill>
              </a:rPr>
              <a:t>per device train batch size </a:t>
            </a:r>
            <a:r>
              <a:rPr lang="zh-CN" altLang="en-US" sz="1800" dirty="0">
                <a:solidFill>
                  <a:schemeClr val="bg1"/>
                </a:solidFill>
              </a:rPr>
              <a:t>为</a:t>
            </a:r>
            <a:r>
              <a:rPr lang="en-US" altLang="zh-CN" sz="1800" dirty="0">
                <a:solidFill>
                  <a:schemeClr val="bg1"/>
                </a:solidFill>
              </a:rPr>
              <a:t>1</a:t>
            </a:r>
            <a:r>
              <a:rPr lang="zh-CN" altLang="en-US" sz="1800" dirty="0">
                <a:solidFill>
                  <a:schemeClr val="bg1"/>
                </a:solidFill>
              </a:rPr>
              <a:t>；</a:t>
            </a:r>
            <a:endParaRPr lang="en-US" altLang="zh-CN" sz="1800" dirty="0">
              <a:solidFill>
                <a:schemeClr val="bg1"/>
              </a:solidFill>
            </a:endParaRPr>
          </a:p>
          <a:p>
            <a:pPr marL="285750" lvl="1" indent="-285750">
              <a:lnSpc>
                <a:spcPct val="150000"/>
              </a:lnSpc>
              <a:buFont typeface="Wingdings" panose="05000000000000000000" pitchFamily="2" charset="2"/>
              <a:buChar char="ü"/>
            </a:pPr>
            <a:r>
              <a:rPr lang="zh-CN" altLang="en-US" sz="1800" dirty="0">
                <a:solidFill>
                  <a:schemeClr val="bg1"/>
                </a:solidFill>
              </a:rPr>
              <a:t>然后选择最快的方法：如果发生</a:t>
            </a:r>
            <a:r>
              <a:rPr lang="en-US" altLang="zh-CN" sz="1800" dirty="0">
                <a:solidFill>
                  <a:schemeClr val="bg1"/>
                </a:solidFill>
              </a:rPr>
              <a:t>OOM</a:t>
            </a:r>
            <a:r>
              <a:rPr lang="zh-CN" altLang="en-US" sz="1800" dirty="0">
                <a:solidFill>
                  <a:schemeClr val="bg1"/>
                </a:solidFill>
              </a:rPr>
              <a:t>，则进入下一个阶段；否则尝试把</a:t>
            </a:r>
            <a:r>
              <a:rPr lang="en-US" altLang="zh-CN" sz="1800" dirty="0">
                <a:solidFill>
                  <a:schemeClr val="bg1"/>
                </a:solidFill>
              </a:rPr>
              <a:t>per device train batch size </a:t>
            </a:r>
            <a:r>
              <a:rPr lang="zh-CN" altLang="en-US" sz="1800" dirty="0">
                <a:solidFill>
                  <a:schemeClr val="bg1"/>
                </a:solidFill>
              </a:rPr>
              <a:t>变大，直到发生</a:t>
            </a:r>
            <a:r>
              <a:rPr lang="en-US" altLang="zh-CN" sz="1800" dirty="0">
                <a:solidFill>
                  <a:schemeClr val="bg1"/>
                </a:solidFill>
              </a:rPr>
              <a:t>OOM</a:t>
            </a:r>
            <a:r>
              <a:rPr lang="zh-CN" altLang="en-US" sz="1800" dirty="0">
                <a:solidFill>
                  <a:schemeClr val="bg1"/>
                </a:solidFill>
              </a:rPr>
              <a:t>；</a:t>
            </a:r>
            <a:endParaRPr lang="en-US" altLang="zh-CN" sz="1800" dirty="0">
              <a:solidFill>
                <a:schemeClr val="bg1"/>
              </a:solidFill>
            </a:endParaRPr>
          </a:p>
          <a:p>
            <a:pPr marL="285750" lvl="1" indent="-285750">
              <a:lnSpc>
                <a:spcPct val="150000"/>
              </a:lnSpc>
              <a:buFont typeface="Wingdings" panose="05000000000000000000" pitchFamily="2" charset="2"/>
              <a:buChar char="ü"/>
            </a:pPr>
            <a:r>
              <a:rPr lang="zh-CN" altLang="en-US" sz="1800" dirty="0">
                <a:solidFill>
                  <a:schemeClr val="bg1"/>
                </a:solidFill>
              </a:rPr>
              <a:t>设置</a:t>
            </a:r>
            <a:r>
              <a:rPr lang="en-US" altLang="zh-CN" sz="1800" dirty="0">
                <a:solidFill>
                  <a:schemeClr val="bg1"/>
                </a:solidFill>
              </a:rPr>
              <a:t>per device eval batch size</a:t>
            </a:r>
            <a:r>
              <a:rPr lang="zh-CN" altLang="en-US" sz="1800" dirty="0">
                <a:solidFill>
                  <a:schemeClr val="bg1"/>
                </a:solidFill>
              </a:rPr>
              <a:t>大一些</a:t>
            </a:r>
            <a:endParaRPr lang="en-US" altLang="zh-CN" sz="1800" dirty="0">
              <a:solidFill>
                <a:schemeClr val="bg1"/>
              </a:solidFill>
            </a:endParaRPr>
          </a:p>
        </p:txBody>
      </p:sp>
      <p:sp>
        <p:nvSpPr>
          <p:cNvPr id="60" name="文本框 59">
            <a:extLst>
              <a:ext uri="{FF2B5EF4-FFF2-40B4-BE49-F238E27FC236}">
                <a16:creationId xmlns:a16="http://schemas.microsoft.com/office/drawing/2014/main" id="{B02B14E7-02F4-80CA-B223-A17D8967014E}"/>
              </a:ext>
            </a:extLst>
          </p:cNvPr>
          <p:cNvSpPr txBox="1"/>
          <p:nvPr/>
        </p:nvSpPr>
        <p:spPr>
          <a:xfrm>
            <a:off x="746269" y="4715596"/>
            <a:ext cx="966235" cy="1159292"/>
          </a:xfrm>
          <a:prstGeom prst="rect">
            <a:avLst/>
          </a:prstGeom>
          <a:noFill/>
        </p:spPr>
        <p:txBody>
          <a:bodyPr wrap="square">
            <a:spAutoFit/>
          </a:bodyPr>
          <a:lstStyle/>
          <a:p>
            <a:pPr defTabSz="1451352">
              <a:spcBef>
                <a:spcPts val="1587"/>
              </a:spcBef>
            </a:pPr>
            <a:r>
              <a:rPr lang="zh-CN" altLang="en-US" sz="2800" b="1" dirty="0">
                <a:solidFill>
                  <a:srgbClr val="FF9902"/>
                </a:solidFill>
                <a:latin typeface="思源黑体 CN Bold" panose="020B0800000000000000" pitchFamily="34" charset="-122"/>
                <a:ea typeface="思源黑体 CN Bold" panose="020B0800000000000000" pitchFamily="34" charset="-122"/>
              </a:rPr>
              <a:t>宗</a:t>
            </a:r>
            <a:endParaRPr lang="en-US" altLang="zh-CN" sz="2800" b="1" dirty="0">
              <a:solidFill>
                <a:srgbClr val="FF9902"/>
              </a:solidFill>
              <a:latin typeface="思源黑体 CN Bold" panose="020B0800000000000000" pitchFamily="34" charset="-122"/>
              <a:ea typeface="思源黑体 CN Bold" panose="020B0800000000000000" pitchFamily="34" charset="-122"/>
            </a:endParaRPr>
          </a:p>
          <a:p>
            <a:pPr defTabSz="1451352">
              <a:spcBef>
                <a:spcPts val="1587"/>
              </a:spcBef>
            </a:pPr>
            <a:r>
              <a:rPr lang="zh-CN" altLang="en-US" sz="2800" b="1" dirty="0">
                <a:solidFill>
                  <a:srgbClr val="FF9902"/>
                </a:solidFill>
                <a:latin typeface="思源黑体 CN Bold" panose="020B0800000000000000" pitchFamily="34" charset="-122"/>
                <a:ea typeface="思源黑体 CN Bold" panose="020B0800000000000000" pitchFamily="34" charset="-122"/>
              </a:rPr>
              <a:t>旨</a:t>
            </a:r>
            <a:endParaRPr lang="en-US" altLang="zh-CN" sz="2800" b="1" dirty="0">
              <a:solidFill>
                <a:srgbClr val="FF9902"/>
              </a:solidFill>
              <a:latin typeface="思源黑体 CN Bold" panose="020B0800000000000000" pitchFamily="34" charset="-122"/>
              <a:ea typeface="思源黑体 CN Bold" panose="020B0800000000000000" pitchFamily="34" charset="-122"/>
            </a:endParaRPr>
          </a:p>
        </p:txBody>
      </p:sp>
      <p:sp>
        <p:nvSpPr>
          <p:cNvPr id="61" name="矩形 60">
            <a:extLst>
              <a:ext uri="{FF2B5EF4-FFF2-40B4-BE49-F238E27FC236}">
                <a16:creationId xmlns:a16="http://schemas.microsoft.com/office/drawing/2014/main" id="{BD7299CB-9440-22E6-765C-7393B82934C2}"/>
              </a:ext>
            </a:extLst>
          </p:cNvPr>
          <p:cNvSpPr/>
          <p:nvPr/>
        </p:nvSpPr>
        <p:spPr>
          <a:xfrm flipV="1">
            <a:off x="566356" y="4252758"/>
            <a:ext cx="90869" cy="2047283"/>
          </a:xfrm>
          <a:prstGeom prst="rect">
            <a:avLst/>
          </a:prstGeom>
          <a:gradFill flip="none" rotWithShape="1">
            <a:gsLst>
              <a:gs pos="68000">
                <a:srgbClr val="F67449"/>
              </a:gs>
              <a:gs pos="100000">
                <a:srgbClr val="E3337B"/>
              </a:gs>
              <a:gs pos="0">
                <a:srgbClr val="FEC463"/>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1679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E44C737-98B5-71D7-1F3F-64195DA78C3D}"/>
              </a:ext>
            </a:extLst>
          </p:cNvPr>
          <p:cNvSpPr/>
          <p:nvPr/>
        </p:nvSpPr>
        <p:spPr>
          <a:xfrm flipV="1">
            <a:off x="568617" y="2033588"/>
            <a:ext cx="58420" cy="319087"/>
          </a:xfrm>
          <a:prstGeom prst="rect">
            <a:avLst/>
          </a:prstGeom>
          <a:gradFill flip="none" rotWithShape="1">
            <a:gsLst>
              <a:gs pos="68000">
                <a:srgbClr val="F67449"/>
              </a:gs>
              <a:gs pos="100000">
                <a:srgbClr val="E3337B"/>
              </a:gs>
              <a:gs pos="0">
                <a:srgbClr val="FEC463"/>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a:extLst>
              <a:ext uri="{FF2B5EF4-FFF2-40B4-BE49-F238E27FC236}">
                <a16:creationId xmlns:a16="http://schemas.microsoft.com/office/drawing/2014/main" id="{DA331E15-A13B-43C2-827D-06C458938096}"/>
              </a:ext>
            </a:extLst>
          </p:cNvPr>
          <p:cNvSpPr>
            <a:spLocks noGrp="1"/>
          </p:cNvSpPr>
          <p:nvPr>
            <p:ph type="title"/>
          </p:nvPr>
        </p:nvSpPr>
        <p:spPr/>
        <p:txBody>
          <a:bodyPr/>
          <a:lstStyle/>
          <a:p>
            <a:r>
              <a:rPr lang="zh-CN" altLang="en-US" dirty="0"/>
              <a:t>基于预训练的 </a:t>
            </a:r>
            <a:r>
              <a:rPr lang="en-US" altLang="zh-CN" dirty="0">
                <a:latin typeface="+mj-lt"/>
              </a:rPr>
              <a:t>LLM</a:t>
            </a:r>
            <a:r>
              <a:rPr lang="en-US" altLang="zh-CN" dirty="0"/>
              <a:t> </a:t>
            </a:r>
            <a:r>
              <a:rPr lang="zh-CN" altLang="en-US" dirty="0"/>
              <a:t>继续训练的方法选择</a:t>
            </a:r>
            <a:r>
              <a:rPr lang="en-US" altLang="zh-CN" dirty="0"/>
              <a:t>:</a:t>
            </a:r>
          </a:p>
        </p:txBody>
      </p:sp>
      <p:sp>
        <p:nvSpPr>
          <p:cNvPr id="3" name="Content Placeholder 2">
            <a:extLst>
              <a:ext uri="{FF2B5EF4-FFF2-40B4-BE49-F238E27FC236}">
                <a16:creationId xmlns:a16="http://schemas.microsoft.com/office/drawing/2014/main" id="{8968D886-3364-4A2C-99AB-FEB46610D8B1}"/>
              </a:ext>
            </a:extLst>
          </p:cNvPr>
          <p:cNvSpPr>
            <a:spLocks noGrp="1"/>
          </p:cNvSpPr>
          <p:nvPr>
            <p:ph idx="4294967295"/>
          </p:nvPr>
        </p:nvSpPr>
        <p:spPr>
          <a:xfrm>
            <a:off x="661162" y="1490663"/>
            <a:ext cx="11261725" cy="4738687"/>
          </a:xfrm>
          <a:prstGeom prst="rect">
            <a:avLst/>
          </a:prstGeom>
        </p:spPr>
        <p:txBody>
          <a:bodyPr/>
          <a:lstStyle/>
          <a:p>
            <a:pPr marL="0" indent="0">
              <a:buNone/>
            </a:pPr>
            <a:r>
              <a:rPr lang="en-US" altLang="zh-CN" sz="2400" dirty="0">
                <a:solidFill>
                  <a:srgbClr val="FEBF61"/>
                </a:solidFill>
              </a:rPr>
              <a:t>Full fine tuning</a:t>
            </a:r>
            <a:r>
              <a:rPr lang="zh-CN" altLang="en-US" sz="2400" dirty="0">
                <a:solidFill>
                  <a:srgbClr val="FEBF61"/>
                </a:solidFill>
              </a:rPr>
              <a:t>：</a:t>
            </a:r>
            <a:endParaRPr lang="en-US" altLang="zh-CN" sz="2400" dirty="0">
              <a:solidFill>
                <a:srgbClr val="FEBF61"/>
              </a:solidFill>
            </a:endParaRPr>
          </a:p>
          <a:p>
            <a:pPr marL="0" indent="0">
              <a:buNone/>
            </a:pPr>
            <a:r>
              <a:rPr lang="en-US" altLang="zh-CN" sz="2400" dirty="0">
                <a:solidFill>
                  <a:srgbClr val="FEBF61"/>
                </a:solidFill>
              </a:rPr>
              <a:t>PEFT</a:t>
            </a:r>
            <a:r>
              <a:rPr lang="zh-CN" altLang="en-US" sz="2400" dirty="0">
                <a:solidFill>
                  <a:srgbClr val="FEBF61"/>
                </a:solidFill>
              </a:rPr>
              <a:t>：</a:t>
            </a:r>
            <a:endParaRPr lang="en-US" altLang="zh-CN" sz="2400" dirty="0">
              <a:solidFill>
                <a:srgbClr val="FEBF61"/>
              </a:solidFill>
            </a:endParaRPr>
          </a:p>
          <a:p>
            <a:pPr marL="360000" indent="-285750"/>
            <a:r>
              <a:rPr lang="zh-CN" altLang="en-US" sz="1800" dirty="0">
                <a:solidFill>
                  <a:schemeClr val="bg1"/>
                </a:solidFill>
              </a:rPr>
              <a:t>基于</a:t>
            </a:r>
            <a:r>
              <a:rPr lang="en-US" altLang="zh-CN" sz="1800" dirty="0">
                <a:solidFill>
                  <a:schemeClr val="bg1"/>
                </a:solidFill>
              </a:rPr>
              <a:t>lora</a:t>
            </a:r>
            <a:r>
              <a:rPr lang="zh-CN" altLang="en-US" sz="1800" dirty="0">
                <a:solidFill>
                  <a:schemeClr val="bg1"/>
                </a:solidFill>
              </a:rPr>
              <a:t>的比较多</a:t>
            </a:r>
            <a:endParaRPr lang="en-US" altLang="zh-CN" sz="1800" dirty="0">
              <a:solidFill>
                <a:schemeClr val="bg1"/>
              </a:solidFill>
            </a:endParaRPr>
          </a:p>
          <a:p>
            <a:pPr marL="0" indent="0">
              <a:buNone/>
            </a:pPr>
            <a:r>
              <a:rPr lang="zh-CN" altLang="en-US" sz="2400" dirty="0">
                <a:solidFill>
                  <a:srgbClr val="FEBF61"/>
                </a:solidFill>
              </a:rPr>
              <a:t>类似</a:t>
            </a:r>
            <a:r>
              <a:rPr lang="en-US" altLang="zh-CN" sz="2400" dirty="0" err="1">
                <a:solidFill>
                  <a:srgbClr val="FEBF61"/>
                </a:solidFill>
              </a:rPr>
              <a:t>ChatGPT</a:t>
            </a:r>
            <a:r>
              <a:rPr lang="en-US" altLang="zh-CN" sz="2400" dirty="0">
                <a:solidFill>
                  <a:srgbClr val="FEBF61"/>
                </a:solidFill>
              </a:rPr>
              <a:t>/</a:t>
            </a:r>
            <a:r>
              <a:rPr lang="en-US" altLang="zh-CN" sz="2400" dirty="0" err="1">
                <a:solidFill>
                  <a:srgbClr val="FEBF61"/>
                </a:solidFill>
              </a:rPr>
              <a:t>InstructGPT</a:t>
            </a:r>
            <a:r>
              <a:rPr lang="zh-CN" altLang="en-US" sz="2400" dirty="0">
                <a:solidFill>
                  <a:srgbClr val="FEBF61"/>
                </a:solidFill>
              </a:rPr>
              <a:t>三步走的训练方式：</a:t>
            </a:r>
            <a:endParaRPr lang="en-US" altLang="zh-CN" sz="2400" dirty="0">
              <a:solidFill>
                <a:srgbClr val="FEBF61"/>
              </a:solidFill>
            </a:endParaRPr>
          </a:p>
          <a:p>
            <a:pPr marL="360000" lvl="1" indent="-285750"/>
            <a:r>
              <a:rPr lang="en-US" altLang="zh-CN" sz="1800" dirty="0">
                <a:solidFill>
                  <a:schemeClr val="bg1"/>
                </a:solidFill>
              </a:rPr>
              <a:t>Colossalai</a:t>
            </a:r>
          </a:p>
          <a:p>
            <a:pPr marL="360000" lvl="1" indent="-285750"/>
            <a:r>
              <a:rPr lang="en-US" altLang="zh-CN" sz="1800" dirty="0" err="1">
                <a:solidFill>
                  <a:schemeClr val="bg1"/>
                </a:solidFill>
              </a:rPr>
              <a:t>Deepspeed</a:t>
            </a:r>
            <a:r>
              <a:rPr lang="en-US" altLang="zh-CN" sz="1800" dirty="0">
                <a:solidFill>
                  <a:schemeClr val="bg1"/>
                </a:solidFill>
              </a:rPr>
              <a:t> chat</a:t>
            </a:r>
          </a:p>
          <a:p>
            <a:pPr marL="360000" lvl="1" indent="-285750"/>
            <a:r>
              <a:rPr lang="en-US" altLang="zh-CN" sz="1800" dirty="0" err="1">
                <a:solidFill>
                  <a:schemeClr val="bg1"/>
                </a:solidFill>
              </a:rPr>
              <a:t>ChatGLM</a:t>
            </a:r>
            <a:endParaRPr lang="en-US" altLang="zh-CN" sz="1800" dirty="0">
              <a:solidFill>
                <a:schemeClr val="bg1"/>
              </a:solidFill>
            </a:endParaRPr>
          </a:p>
          <a:p>
            <a:pPr marL="0" indent="0">
              <a:buNone/>
            </a:pPr>
            <a:r>
              <a:rPr lang="zh-CN" altLang="en-US" sz="2400" dirty="0">
                <a:solidFill>
                  <a:srgbClr val="FEBF61"/>
                </a:solidFill>
              </a:rPr>
              <a:t>在垂直领域或自己的私域进行再次</a:t>
            </a:r>
            <a:r>
              <a:rPr lang="en-US" altLang="zh-CN" sz="2400" dirty="0">
                <a:solidFill>
                  <a:srgbClr val="FEBF61"/>
                </a:solidFill>
              </a:rPr>
              <a:t>pretrain</a:t>
            </a:r>
            <a:r>
              <a:rPr lang="zh-CN" altLang="en-US" sz="2400" dirty="0">
                <a:solidFill>
                  <a:srgbClr val="FEBF61"/>
                </a:solidFill>
              </a:rPr>
              <a:t>：</a:t>
            </a:r>
            <a:endParaRPr lang="en-US" sz="2400" dirty="0">
              <a:solidFill>
                <a:srgbClr val="FEBF61"/>
              </a:solidFill>
            </a:endParaRPr>
          </a:p>
        </p:txBody>
      </p:sp>
      <p:sp>
        <p:nvSpPr>
          <p:cNvPr id="10" name="矩形 9">
            <a:extLst>
              <a:ext uri="{FF2B5EF4-FFF2-40B4-BE49-F238E27FC236}">
                <a16:creationId xmlns:a16="http://schemas.microsoft.com/office/drawing/2014/main" id="{09813CD6-536B-7BC9-AD81-47B8C0AE0DF8}"/>
              </a:ext>
            </a:extLst>
          </p:cNvPr>
          <p:cNvSpPr/>
          <p:nvPr/>
        </p:nvSpPr>
        <p:spPr>
          <a:xfrm flipV="1">
            <a:off x="568617" y="1490663"/>
            <a:ext cx="58420" cy="319087"/>
          </a:xfrm>
          <a:prstGeom prst="rect">
            <a:avLst/>
          </a:prstGeom>
          <a:gradFill flip="none" rotWithShape="1">
            <a:gsLst>
              <a:gs pos="68000">
                <a:srgbClr val="F67449"/>
              </a:gs>
              <a:gs pos="100000">
                <a:srgbClr val="E3337B"/>
              </a:gs>
              <a:gs pos="0">
                <a:srgbClr val="FEC463"/>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4DEC9F5-8415-269D-580B-5D6737574793}"/>
              </a:ext>
            </a:extLst>
          </p:cNvPr>
          <p:cNvSpPr/>
          <p:nvPr/>
        </p:nvSpPr>
        <p:spPr>
          <a:xfrm flipV="1">
            <a:off x="568617" y="3045619"/>
            <a:ext cx="58420" cy="319087"/>
          </a:xfrm>
          <a:prstGeom prst="rect">
            <a:avLst/>
          </a:prstGeom>
          <a:gradFill flip="none" rotWithShape="1">
            <a:gsLst>
              <a:gs pos="68000">
                <a:srgbClr val="F67449"/>
              </a:gs>
              <a:gs pos="100000">
                <a:srgbClr val="E3337B"/>
              </a:gs>
              <a:gs pos="0">
                <a:srgbClr val="FEC463"/>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9AECC2C-1AE4-FC73-B318-A9EA75960A4A}"/>
              </a:ext>
            </a:extLst>
          </p:cNvPr>
          <p:cNvSpPr/>
          <p:nvPr/>
        </p:nvSpPr>
        <p:spPr>
          <a:xfrm flipV="1">
            <a:off x="568617" y="4607719"/>
            <a:ext cx="58420" cy="319087"/>
          </a:xfrm>
          <a:prstGeom prst="rect">
            <a:avLst/>
          </a:prstGeom>
          <a:gradFill flip="none" rotWithShape="1">
            <a:gsLst>
              <a:gs pos="68000">
                <a:srgbClr val="F67449"/>
              </a:gs>
              <a:gs pos="100000">
                <a:srgbClr val="E3337B"/>
              </a:gs>
              <a:gs pos="0">
                <a:srgbClr val="FEC463"/>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6168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3">
            <a:extLst>
              <a:ext uri="{FF2B5EF4-FFF2-40B4-BE49-F238E27FC236}">
                <a16:creationId xmlns:a16="http://schemas.microsoft.com/office/drawing/2014/main" id="{4602A24F-BDDB-4A43-E8A0-5684C6609740}"/>
              </a:ext>
            </a:extLst>
          </p:cNvPr>
          <p:cNvSpPr/>
          <p:nvPr/>
        </p:nvSpPr>
        <p:spPr>
          <a:xfrm rot="16200000">
            <a:off x="5087535" y="-1764571"/>
            <a:ext cx="3535322" cy="10464065"/>
          </a:xfrm>
          <a:prstGeom prst="rect">
            <a:avLst/>
          </a:prstGeom>
          <a:gradFill flip="none" rotWithShape="1">
            <a:gsLst>
              <a:gs pos="0">
                <a:schemeClr val="bg1">
                  <a:alpha val="0"/>
                </a:schemeClr>
              </a:gs>
              <a:gs pos="100000">
                <a:schemeClr val="bg1">
                  <a:alpha val="16000"/>
                </a:schemeClr>
              </a:gs>
            </a:gsLst>
            <a:lin ang="16200000" scaled="1"/>
            <a:tileRect/>
          </a:gra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1F3F3">
                  <a:lumMod val="25000"/>
                </a:srgbClr>
              </a:solidFill>
              <a:effectLst/>
              <a:uLnTx/>
              <a:uFillTx/>
              <a:latin typeface="Amazon Ember"/>
              <a:cs typeface="+mn-ea"/>
              <a:sym typeface="+mn-lt"/>
            </a:endParaRPr>
          </a:p>
        </p:txBody>
      </p:sp>
      <p:cxnSp>
        <p:nvCxnSpPr>
          <p:cNvPr id="28" name="直接连接符 37">
            <a:extLst>
              <a:ext uri="{FF2B5EF4-FFF2-40B4-BE49-F238E27FC236}">
                <a16:creationId xmlns:a16="http://schemas.microsoft.com/office/drawing/2014/main" id="{7C76F4D8-9AEF-D838-F241-E376FF59E88C}"/>
              </a:ext>
            </a:extLst>
          </p:cNvPr>
          <p:cNvCxnSpPr>
            <a:cxnSpLocks/>
          </p:cNvCxnSpPr>
          <p:nvPr/>
        </p:nvCxnSpPr>
        <p:spPr>
          <a:xfrm>
            <a:off x="4488786" y="1699800"/>
            <a:ext cx="3799324" cy="0"/>
          </a:xfrm>
          <a:prstGeom prst="line">
            <a:avLst/>
          </a:prstGeom>
          <a:noFill/>
          <a:ln w="38100" cap="rnd" cmpd="sng" algn="ctr">
            <a:gradFill flip="none" rotWithShape="1">
              <a:gsLst>
                <a:gs pos="0">
                  <a:srgbClr val="E3317E"/>
                </a:gs>
                <a:gs pos="100000">
                  <a:srgbClr val="FEC764"/>
                </a:gs>
              </a:gsLst>
              <a:lin ang="0" scaled="1"/>
              <a:tileRect/>
            </a:gradFill>
            <a:prstDash val="solid"/>
            <a:miter lim="800000"/>
          </a:ln>
          <a:effectLst/>
        </p:spPr>
      </p:cxnSp>
      <p:sp>
        <p:nvSpPr>
          <p:cNvPr id="2" name="Title 1">
            <a:extLst>
              <a:ext uri="{FF2B5EF4-FFF2-40B4-BE49-F238E27FC236}">
                <a16:creationId xmlns:a16="http://schemas.microsoft.com/office/drawing/2014/main" id="{60AC7CE6-4D1E-8D15-34F4-309E8F8A6C92}"/>
              </a:ext>
            </a:extLst>
          </p:cNvPr>
          <p:cNvSpPr>
            <a:spLocks noGrp="1"/>
          </p:cNvSpPr>
          <p:nvPr>
            <p:ph type="title"/>
          </p:nvPr>
        </p:nvSpPr>
        <p:spPr/>
        <p:txBody>
          <a:bodyPr/>
          <a:lstStyle/>
          <a:p>
            <a:r>
              <a:rPr lang="en-US" altLang="zh-CN" dirty="0">
                <a:latin typeface="+mj-lt"/>
              </a:rPr>
              <a:t>Lora </a:t>
            </a:r>
            <a:r>
              <a:rPr lang="zh-CN" altLang="en-US" dirty="0">
                <a:latin typeface="+mj-lt"/>
              </a:rPr>
              <a:t>与 </a:t>
            </a:r>
            <a:r>
              <a:rPr lang="en-US" altLang="zh-CN" dirty="0">
                <a:latin typeface="+mj-lt"/>
              </a:rPr>
              <a:t>full finetuning </a:t>
            </a:r>
            <a:r>
              <a:rPr lang="zh-CN" altLang="en-US" dirty="0">
                <a:latin typeface="+mj-lt"/>
              </a:rPr>
              <a:t>的对比</a:t>
            </a:r>
            <a:endParaRPr lang="en-CN" dirty="0">
              <a:latin typeface="+mj-lt"/>
            </a:endParaRPr>
          </a:p>
        </p:txBody>
      </p:sp>
      <p:graphicFrame>
        <p:nvGraphicFramePr>
          <p:cNvPr id="4" name="Table 3">
            <a:extLst>
              <a:ext uri="{FF2B5EF4-FFF2-40B4-BE49-F238E27FC236}">
                <a16:creationId xmlns:a16="http://schemas.microsoft.com/office/drawing/2014/main" id="{03976782-FF4F-4532-9C80-F32F4A092101}"/>
              </a:ext>
            </a:extLst>
          </p:cNvPr>
          <p:cNvGraphicFramePr>
            <a:graphicFrameLocks noGrp="1"/>
          </p:cNvGraphicFramePr>
          <p:nvPr>
            <p:extLst>
              <p:ext uri="{D42A27DB-BD31-4B8C-83A1-F6EECF244321}">
                <p14:modId xmlns:p14="http://schemas.microsoft.com/office/powerpoint/2010/main" val="3826195164"/>
              </p:ext>
            </p:extLst>
          </p:nvPr>
        </p:nvGraphicFramePr>
        <p:xfrm>
          <a:off x="1784103" y="2584958"/>
          <a:ext cx="9691557" cy="2573242"/>
        </p:xfrm>
        <a:graphic>
          <a:graphicData uri="http://schemas.openxmlformats.org/drawingml/2006/table">
            <a:tbl>
              <a:tblPr firstRow="1" bandRow="1">
                <a:tableStyleId>{5C22544A-7EE6-4342-B048-85BDC9FD1C3A}</a:tableStyleId>
              </a:tblPr>
              <a:tblGrid>
                <a:gridCol w="1120624">
                  <a:extLst>
                    <a:ext uri="{9D8B030D-6E8A-4147-A177-3AD203B41FA5}">
                      <a16:colId xmlns:a16="http://schemas.microsoft.com/office/drawing/2014/main" val="587132982"/>
                    </a:ext>
                  </a:extLst>
                </a:gridCol>
                <a:gridCol w="1646258">
                  <a:extLst>
                    <a:ext uri="{9D8B030D-6E8A-4147-A177-3AD203B41FA5}">
                      <a16:colId xmlns:a16="http://schemas.microsoft.com/office/drawing/2014/main" val="1400818082"/>
                    </a:ext>
                  </a:extLst>
                </a:gridCol>
                <a:gridCol w="1676400">
                  <a:extLst>
                    <a:ext uri="{9D8B030D-6E8A-4147-A177-3AD203B41FA5}">
                      <a16:colId xmlns:a16="http://schemas.microsoft.com/office/drawing/2014/main" val="942079475"/>
                    </a:ext>
                  </a:extLst>
                </a:gridCol>
                <a:gridCol w="2227046">
                  <a:extLst>
                    <a:ext uri="{9D8B030D-6E8A-4147-A177-3AD203B41FA5}">
                      <a16:colId xmlns:a16="http://schemas.microsoft.com/office/drawing/2014/main" val="3834414603"/>
                    </a:ext>
                  </a:extLst>
                </a:gridCol>
                <a:gridCol w="1521924">
                  <a:extLst>
                    <a:ext uri="{9D8B030D-6E8A-4147-A177-3AD203B41FA5}">
                      <a16:colId xmlns:a16="http://schemas.microsoft.com/office/drawing/2014/main" val="3632287941"/>
                    </a:ext>
                  </a:extLst>
                </a:gridCol>
                <a:gridCol w="1499305">
                  <a:extLst>
                    <a:ext uri="{9D8B030D-6E8A-4147-A177-3AD203B41FA5}">
                      <a16:colId xmlns:a16="http://schemas.microsoft.com/office/drawing/2014/main" val="2069067714"/>
                    </a:ext>
                  </a:extLst>
                </a:gridCol>
              </a:tblGrid>
              <a:tr h="1387412">
                <a:tc>
                  <a:txBody>
                    <a:bodyPr/>
                    <a:lstStyle/>
                    <a:p>
                      <a:pPr algn="ctr"/>
                      <a:r>
                        <a:rPr lang="zh-CN" altLang="en-US" sz="1600" b="0" dirty="0">
                          <a:solidFill>
                            <a:schemeClr val="bg1"/>
                          </a:solidFill>
                          <a:latin typeface="+mn-lt"/>
                          <a:ea typeface="+mj-ea"/>
                        </a:rPr>
                        <a:t>高</a:t>
                      </a:r>
                      <a:endParaRPr lang="en-US" sz="1600" b="0" dirty="0">
                        <a:solidFill>
                          <a:schemeClr val="bg1"/>
                        </a:solidFill>
                        <a:latin typeface="+mn-lt"/>
                        <a:ea typeface="+mj-ea"/>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n-lt"/>
                          <a:ea typeface="+mj-ea"/>
                        </a:rPr>
                        <a:t>适合训练集比较大（比如超过</a:t>
                      </a:r>
                      <a:r>
                        <a:rPr lang="en-US" altLang="zh-CN" sz="1600" b="0" dirty="0">
                          <a:solidFill>
                            <a:schemeClr val="bg1"/>
                          </a:solidFill>
                          <a:latin typeface="+mn-lt"/>
                          <a:ea typeface="+mj-ea"/>
                        </a:rPr>
                        <a:t>10</a:t>
                      </a:r>
                      <a:r>
                        <a:rPr lang="zh-CN" altLang="en-US" sz="1600" b="0" dirty="0">
                          <a:solidFill>
                            <a:schemeClr val="bg1"/>
                          </a:solidFill>
                          <a:latin typeface="+mn-lt"/>
                          <a:ea typeface="+mj-ea"/>
                        </a:rPr>
                        <a:t>万条样本）</a:t>
                      </a:r>
                      <a:endParaRPr lang="en-US" sz="1600" b="0" dirty="0">
                        <a:solidFill>
                          <a:schemeClr val="bg1"/>
                        </a:solidFill>
                        <a:latin typeface="+mn-lt"/>
                        <a:ea typeface="+mj-ea"/>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b="0" dirty="0">
                          <a:solidFill>
                            <a:schemeClr val="bg1"/>
                          </a:solidFill>
                          <a:latin typeface="+mn-lt"/>
                          <a:ea typeface="+mj-ea"/>
                        </a:rPr>
                        <a:t>简单的和复杂的任务都适合（比如复杂的数理逻辑推断）</a:t>
                      </a:r>
                      <a:endParaRPr lang="en-US" sz="1600" b="0" dirty="0">
                        <a:solidFill>
                          <a:schemeClr val="bg1"/>
                        </a:solidFill>
                        <a:latin typeface="+mn-lt"/>
                        <a:ea typeface="+mj-ea"/>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b="0" dirty="0">
                          <a:solidFill>
                            <a:schemeClr val="bg1"/>
                          </a:solidFill>
                          <a:latin typeface="+mn-lt"/>
                          <a:ea typeface="+mj-ea"/>
                        </a:rPr>
                        <a:t>高</a:t>
                      </a:r>
                      <a:endParaRPr lang="en-US" sz="1600" b="0" dirty="0">
                        <a:solidFill>
                          <a:schemeClr val="bg1"/>
                        </a:solidFill>
                        <a:latin typeface="+mn-lt"/>
                        <a:ea typeface="+mj-ea"/>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b="0" dirty="0">
                          <a:solidFill>
                            <a:schemeClr val="bg1"/>
                          </a:solidFill>
                          <a:latin typeface="+mn-lt"/>
                          <a:ea typeface="+mj-ea"/>
                        </a:rPr>
                        <a:t>好</a:t>
                      </a:r>
                      <a:endParaRPr lang="en-US" sz="1600" b="0" dirty="0">
                        <a:solidFill>
                          <a:schemeClr val="bg1"/>
                        </a:solidFill>
                        <a:latin typeface="+mn-lt"/>
                        <a:ea typeface="+mj-ea"/>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b="0" dirty="0">
                          <a:solidFill>
                            <a:schemeClr val="bg1"/>
                          </a:solidFill>
                          <a:latin typeface="+mn-lt"/>
                          <a:ea typeface="+mj-ea"/>
                        </a:rPr>
                        <a:t>适合</a:t>
                      </a:r>
                      <a:endParaRPr lang="en-US" sz="1600" b="0" dirty="0">
                        <a:solidFill>
                          <a:schemeClr val="bg1"/>
                        </a:solidFill>
                        <a:latin typeface="+mn-lt"/>
                        <a:ea typeface="+mj-ea"/>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8892292"/>
                  </a:ext>
                </a:extLst>
              </a:tr>
              <a:tr h="1185830">
                <a:tc>
                  <a:txBody>
                    <a:bodyPr/>
                    <a:lstStyle/>
                    <a:p>
                      <a:pPr algn="ctr"/>
                      <a:r>
                        <a:rPr lang="zh-CN" altLang="en-US" sz="1600" b="0" dirty="0">
                          <a:solidFill>
                            <a:schemeClr val="bg1"/>
                          </a:solidFill>
                          <a:latin typeface="+mn-lt"/>
                          <a:ea typeface="+mj-ea"/>
                        </a:rPr>
                        <a:t>低</a:t>
                      </a:r>
                      <a:endParaRPr lang="en-US" sz="1600" b="0" dirty="0">
                        <a:solidFill>
                          <a:schemeClr val="bg1"/>
                        </a:solidFill>
                        <a:latin typeface="+mn-lt"/>
                        <a:ea typeface="+mj-ea"/>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n-lt"/>
                          <a:ea typeface="+mj-ea"/>
                        </a:rPr>
                        <a:t>适合训练集比较少（比如少于</a:t>
                      </a:r>
                      <a:r>
                        <a:rPr lang="en-US" altLang="zh-CN" sz="1600" b="0" dirty="0">
                          <a:solidFill>
                            <a:schemeClr val="bg1"/>
                          </a:solidFill>
                          <a:latin typeface="+mn-lt"/>
                          <a:ea typeface="+mj-ea"/>
                        </a:rPr>
                        <a:t>10</a:t>
                      </a:r>
                      <a:r>
                        <a:rPr lang="zh-CN" altLang="en-US" sz="1600" b="0" dirty="0">
                          <a:solidFill>
                            <a:schemeClr val="bg1"/>
                          </a:solidFill>
                          <a:latin typeface="+mn-lt"/>
                          <a:ea typeface="+mj-ea"/>
                        </a:rPr>
                        <a:t>万条样本）</a:t>
                      </a:r>
                      <a:endParaRPr lang="en-US" altLang="zh-CN" sz="1600" b="0" dirty="0">
                        <a:solidFill>
                          <a:schemeClr val="bg1"/>
                        </a:solidFill>
                        <a:latin typeface="+mn-lt"/>
                        <a:ea typeface="+mj-ea"/>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n-lt"/>
                          <a:ea typeface="+mj-ea"/>
                        </a:rPr>
                        <a:t>适合简单的</a:t>
                      </a:r>
                      <a:r>
                        <a:rPr lang="en-US" altLang="zh-CN" sz="1600" b="0" dirty="0">
                          <a:solidFill>
                            <a:schemeClr val="bg1"/>
                          </a:solidFill>
                          <a:latin typeface="+mn-lt"/>
                          <a:ea typeface="+mj-ea"/>
                        </a:rPr>
                        <a:t>NLP</a:t>
                      </a:r>
                      <a:r>
                        <a:rPr lang="zh-CN" altLang="en-US" sz="1600" b="0" dirty="0">
                          <a:solidFill>
                            <a:schemeClr val="bg1"/>
                          </a:solidFill>
                          <a:latin typeface="+mn-lt"/>
                          <a:ea typeface="+mj-ea"/>
                        </a:rPr>
                        <a:t>任务</a:t>
                      </a:r>
                      <a:endParaRPr lang="en-US" sz="1600" b="0" dirty="0">
                        <a:solidFill>
                          <a:schemeClr val="bg1"/>
                        </a:solidFill>
                        <a:latin typeface="+mn-lt"/>
                        <a:ea typeface="+mj-ea"/>
                      </a:endParaRPr>
                    </a:p>
                    <a:p>
                      <a:pPr algn="ctr"/>
                      <a:endParaRPr lang="en-US" sz="1600" b="0" dirty="0">
                        <a:solidFill>
                          <a:schemeClr val="bg1"/>
                        </a:solidFill>
                        <a:latin typeface="+mn-lt"/>
                        <a:ea typeface="+mj-ea"/>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b="0" dirty="0">
                          <a:solidFill>
                            <a:schemeClr val="bg1"/>
                          </a:solidFill>
                          <a:latin typeface="+mn-lt"/>
                          <a:ea typeface="+mj-ea"/>
                        </a:rPr>
                        <a:t>低</a:t>
                      </a:r>
                      <a:endParaRPr lang="en-US" sz="1600" b="0" dirty="0">
                        <a:solidFill>
                          <a:schemeClr val="bg1"/>
                        </a:solidFill>
                        <a:latin typeface="+mn-lt"/>
                        <a:ea typeface="+mj-ea"/>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b="0" dirty="0">
                          <a:solidFill>
                            <a:schemeClr val="bg1"/>
                          </a:solidFill>
                          <a:latin typeface="+mn-lt"/>
                          <a:ea typeface="+mj-ea"/>
                        </a:rPr>
                        <a:t>差</a:t>
                      </a:r>
                      <a:endParaRPr lang="en-US" sz="1600" b="0" dirty="0">
                        <a:solidFill>
                          <a:schemeClr val="bg1"/>
                        </a:solidFill>
                        <a:latin typeface="+mn-lt"/>
                        <a:ea typeface="+mj-ea"/>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b="0" dirty="0">
                          <a:solidFill>
                            <a:schemeClr val="bg1"/>
                          </a:solidFill>
                          <a:latin typeface="+mn-lt"/>
                          <a:ea typeface="+mj-ea"/>
                        </a:rPr>
                        <a:t>适合单一任务</a:t>
                      </a:r>
                      <a:endParaRPr lang="en-US" sz="1600" b="0" dirty="0">
                        <a:solidFill>
                          <a:schemeClr val="bg1"/>
                        </a:solidFill>
                        <a:latin typeface="+mn-lt"/>
                        <a:ea typeface="+mj-ea"/>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9701352"/>
                  </a:ext>
                </a:extLst>
              </a:tr>
            </a:tbl>
          </a:graphicData>
        </a:graphic>
      </p:graphicFrame>
      <p:sp>
        <p:nvSpPr>
          <p:cNvPr id="7" name="矩形: 圆顶角 6">
            <a:extLst>
              <a:ext uri="{FF2B5EF4-FFF2-40B4-BE49-F238E27FC236}">
                <a16:creationId xmlns:a16="http://schemas.microsoft.com/office/drawing/2014/main" id="{244B3129-2C5C-4B12-AC15-6B074966F0FC}"/>
              </a:ext>
            </a:extLst>
          </p:cNvPr>
          <p:cNvSpPr/>
          <p:nvPr/>
        </p:nvSpPr>
        <p:spPr>
          <a:xfrm rot="16200000">
            <a:off x="-718319" y="2888028"/>
            <a:ext cx="3535323" cy="1158873"/>
          </a:xfrm>
          <a:prstGeom prst="round2SameRect">
            <a:avLst/>
          </a:prstGeom>
          <a:gradFill flip="none" rotWithShape="1">
            <a:gsLst>
              <a:gs pos="67000">
                <a:srgbClr val="F67449">
                  <a:alpha val="88000"/>
                </a:srgbClr>
              </a:gs>
              <a:gs pos="100000">
                <a:srgbClr val="E3337B"/>
              </a:gs>
              <a:gs pos="29000">
                <a:srgbClr val="FCB45E">
                  <a:alpha val="27000"/>
                </a:srgbClr>
              </a:gs>
              <a:gs pos="0">
                <a:srgbClr val="FEC463">
                  <a:alpha val="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3651FB7-D330-9B90-F344-81CFC841F550}"/>
              </a:ext>
            </a:extLst>
          </p:cNvPr>
          <p:cNvSpPr txBox="1"/>
          <p:nvPr/>
        </p:nvSpPr>
        <p:spPr>
          <a:xfrm>
            <a:off x="503684" y="2568396"/>
            <a:ext cx="1469526" cy="646331"/>
          </a:xfrm>
          <a:prstGeom prst="rect">
            <a:avLst/>
          </a:prstGeom>
          <a:noFill/>
        </p:spPr>
        <p:txBody>
          <a:bodyPr wrap="square">
            <a:spAutoFit/>
          </a:bodyPr>
          <a:lstStyle/>
          <a:p>
            <a:r>
              <a:rPr lang="en-US" altLang="zh-CN" sz="1800" b="1" dirty="0">
                <a:solidFill>
                  <a:schemeClr val="bg1"/>
                </a:solidFill>
                <a:latin typeface="+mn-lt"/>
                <a:ea typeface="思源黑体 CN Regular" panose="020B0500000000000000" pitchFamily="34" charset="-122"/>
              </a:rPr>
              <a:t>Full fine tuning</a:t>
            </a:r>
          </a:p>
        </p:txBody>
      </p:sp>
      <p:sp>
        <p:nvSpPr>
          <p:cNvPr id="11" name="文本框 10">
            <a:extLst>
              <a:ext uri="{FF2B5EF4-FFF2-40B4-BE49-F238E27FC236}">
                <a16:creationId xmlns:a16="http://schemas.microsoft.com/office/drawing/2014/main" id="{C7420706-4CF1-917B-BAE3-55768354B434}"/>
              </a:ext>
            </a:extLst>
          </p:cNvPr>
          <p:cNvSpPr txBox="1"/>
          <p:nvPr/>
        </p:nvSpPr>
        <p:spPr>
          <a:xfrm>
            <a:off x="314577" y="3997090"/>
            <a:ext cx="1469526" cy="369332"/>
          </a:xfrm>
          <a:prstGeom prst="rect">
            <a:avLst/>
          </a:prstGeom>
          <a:noFill/>
        </p:spPr>
        <p:txBody>
          <a:bodyPr wrap="square">
            <a:spAutoFit/>
          </a:bodyPr>
          <a:lstStyle/>
          <a:p>
            <a:pPr algn="ctr"/>
            <a:r>
              <a:rPr lang="en-US" altLang="zh-CN" sz="1800" b="1" dirty="0">
                <a:solidFill>
                  <a:schemeClr val="bg1"/>
                </a:solidFill>
                <a:latin typeface="+mn-lt"/>
                <a:ea typeface="思源黑体 CN Regular" panose="020B0500000000000000" pitchFamily="34" charset="-122"/>
              </a:rPr>
              <a:t>lora</a:t>
            </a:r>
          </a:p>
        </p:txBody>
      </p:sp>
      <p:grpSp>
        <p:nvGrpSpPr>
          <p:cNvPr id="25" name="组合 24">
            <a:extLst>
              <a:ext uri="{FF2B5EF4-FFF2-40B4-BE49-F238E27FC236}">
                <a16:creationId xmlns:a16="http://schemas.microsoft.com/office/drawing/2014/main" id="{79E23689-CDA2-9CE7-BFAD-54081D1F3A05}"/>
              </a:ext>
            </a:extLst>
          </p:cNvPr>
          <p:cNvGrpSpPr/>
          <p:nvPr/>
        </p:nvGrpSpPr>
        <p:grpSpPr>
          <a:xfrm>
            <a:off x="1784103" y="1934963"/>
            <a:ext cx="9583465" cy="388812"/>
            <a:chOff x="2098428" y="2363723"/>
            <a:chExt cx="11427072" cy="463609"/>
          </a:xfrm>
        </p:grpSpPr>
        <p:sp>
          <p:nvSpPr>
            <p:cNvPr id="12" name="矩形: 圆角 11">
              <a:extLst>
                <a:ext uri="{FF2B5EF4-FFF2-40B4-BE49-F238E27FC236}">
                  <a16:creationId xmlns:a16="http://schemas.microsoft.com/office/drawing/2014/main" id="{BBF7872B-F536-A507-A2D6-7BD3A8C24487}"/>
                </a:ext>
              </a:extLst>
            </p:cNvPr>
            <p:cNvSpPr/>
            <p:nvPr/>
          </p:nvSpPr>
          <p:spPr>
            <a:xfrm>
              <a:off x="2098428" y="2363723"/>
              <a:ext cx="1303390" cy="463609"/>
            </a:xfrm>
            <a:prstGeom prst="roundRect">
              <a:avLst>
                <a:gd name="adj" fmla="val 50000"/>
              </a:avLst>
            </a:prstGeom>
            <a:solidFill>
              <a:srgbClr val="463E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a:extLst>
                <a:ext uri="{FF2B5EF4-FFF2-40B4-BE49-F238E27FC236}">
                  <a16:creationId xmlns:a16="http://schemas.microsoft.com/office/drawing/2014/main" id="{39CCBC0D-A43B-2EFB-6713-791D67D81C48}"/>
                </a:ext>
              </a:extLst>
            </p:cNvPr>
            <p:cNvSpPr txBox="1"/>
            <p:nvPr/>
          </p:nvSpPr>
          <p:spPr>
            <a:xfrm>
              <a:off x="2154236" y="2410004"/>
              <a:ext cx="1207294" cy="403683"/>
            </a:xfrm>
            <a:prstGeom prst="rect">
              <a:avLst/>
            </a:prstGeom>
            <a:noFill/>
          </p:spPr>
          <p:txBody>
            <a:bodyPr wrap="square">
              <a:spAutoFit/>
            </a:bodyPr>
            <a:lstStyle/>
            <a:p>
              <a:pPr algn="ctr"/>
              <a:r>
                <a:rPr lang="zh-CN" altLang="en-US" sz="1600" dirty="0">
                  <a:solidFill>
                    <a:schemeClr val="bg1"/>
                  </a:solidFill>
                  <a:latin typeface="思源黑体 CN Bold" panose="020B0800000000000000" pitchFamily="34" charset="-122"/>
                  <a:ea typeface="思源黑体 CN Bold" panose="020B0800000000000000" pitchFamily="34" charset="-122"/>
                </a:rPr>
                <a:t>成本</a:t>
              </a:r>
              <a:endParaRPr lang="en-US" altLang="zh-CN" sz="1600" dirty="0">
                <a:solidFill>
                  <a:schemeClr val="bg1"/>
                </a:solidFill>
                <a:latin typeface="思源黑体 CN Bold" panose="020B0800000000000000" pitchFamily="34" charset="-122"/>
                <a:ea typeface="思源黑体 CN Bold" panose="020B0800000000000000" pitchFamily="34" charset="-122"/>
              </a:endParaRPr>
            </a:p>
          </p:txBody>
        </p:sp>
        <p:sp>
          <p:nvSpPr>
            <p:cNvPr id="15" name="矩形: 圆角 14">
              <a:extLst>
                <a:ext uri="{FF2B5EF4-FFF2-40B4-BE49-F238E27FC236}">
                  <a16:creationId xmlns:a16="http://schemas.microsoft.com/office/drawing/2014/main" id="{CAB26B92-B363-523B-A16F-87C9BDFEDB02}"/>
                </a:ext>
              </a:extLst>
            </p:cNvPr>
            <p:cNvSpPr/>
            <p:nvPr/>
          </p:nvSpPr>
          <p:spPr>
            <a:xfrm>
              <a:off x="3512461" y="2363723"/>
              <a:ext cx="1810960" cy="463609"/>
            </a:xfrm>
            <a:prstGeom prst="roundRect">
              <a:avLst>
                <a:gd name="adj" fmla="val 50000"/>
              </a:avLst>
            </a:prstGeom>
            <a:solidFill>
              <a:srgbClr val="463E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文本框 15">
              <a:extLst>
                <a:ext uri="{FF2B5EF4-FFF2-40B4-BE49-F238E27FC236}">
                  <a16:creationId xmlns:a16="http://schemas.microsoft.com/office/drawing/2014/main" id="{26EA8A7A-31B3-AE69-3C65-D56EF55FD2DF}"/>
                </a:ext>
              </a:extLst>
            </p:cNvPr>
            <p:cNvSpPr txBox="1"/>
            <p:nvPr/>
          </p:nvSpPr>
          <p:spPr>
            <a:xfrm>
              <a:off x="3568269" y="2410006"/>
              <a:ext cx="1755151" cy="403683"/>
            </a:xfrm>
            <a:prstGeom prst="rect">
              <a:avLst/>
            </a:prstGeom>
            <a:noFill/>
          </p:spPr>
          <p:txBody>
            <a:bodyPr wrap="square">
              <a:spAutoFit/>
            </a:bodyPr>
            <a:lstStyle/>
            <a:p>
              <a:pPr algn="ctr"/>
              <a:r>
                <a:rPr lang="zh-CN" altLang="en-US" sz="1600" dirty="0">
                  <a:solidFill>
                    <a:schemeClr val="bg1"/>
                  </a:solidFill>
                  <a:latin typeface="思源黑体 CN Bold" panose="020B0800000000000000" pitchFamily="34" charset="-122"/>
                  <a:ea typeface="思源黑体 CN Bold" panose="020B0800000000000000" pitchFamily="34" charset="-122"/>
                </a:rPr>
                <a:t>训练集的体量</a:t>
              </a:r>
            </a:p>
          </p:txBody>
        </p:sp>
        <p:sp>
          <p:nvSpPr>
            <p:cNvPr id="17" name="矩形: 圆角 16">
              <a:extLst>
                <a:ext uri="{FF2B5EF4-FFF2-40B4-BE49-F238E27FC236}">
                  <a16:creationId xmlns:a16="http://schemas.microsoft.com/office/drawing/2014/main" id="{E21ABE80-6AE3-D86E-6337-3340E2DA2E6C}"/>
                </a:ext>
              </a:extLst>
            </p:cNvPr>
            <p:cNvSpPr/>
            <p:nvPr/>
          </p:nvSpPr>
          <p:spPr>
            <a:xfrm>
              <a:off x="5396970" y="2363723"/>
              <a:ext cx="2061870" cy="463609"/>
            </a:xfrm>
            <a:prstGeom prst="roundRect">
              <a:avLst>
                <a:gd name="adj" fmla="val 50000"/>
              </a:avLst>
            </a:prstGeom>
            <a:solidFill>
              <a:srgbClr val="463E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文本框 17">
              <a:extLst>
                <a:ext uri="{FF2B5EF4-FFF2-40B4-BE49-F238E27FC236}">
                  <a16:creationId xmlns:a16="http://schemas.microsoft.com/office/drawing/2014/main" id="{E2F4AB2C-5B93-5610-25B7-11E984C52332}"/>
                </a:ext>
              </a:extLst>
            </p:cNvPr>
            <p:cNvSpPr txBox="1"/>
            <p:nvPr/>
          </p:nvSpPr>
          <p:spPr>
            <a:xfrm>
              <a:off x="5452777" y="2410006"/>
              <a:ext cx="2006063" cy="403683"/>
            </a:xfrm>
            <a:prstGeom prst="rect">
              <a:avLst/>
            </a:prstGeom>
            <a:noFill/>
          </p:spPr>
          <p:txBody>
            <a:bodyPr wrap="square">
              <a:spAutoFit/>
            </a:bodyPr>
            <a:lstStyle/>
            <a:p>
              <a:pPr algn="ctr"/>
              <a:r>
                <a:rPr lang="zh-CN" altLang="en-US" sz="1600" dirty="0">
                  <a:solidFill>
                    <a:schemeClr val="bg1"/>
                  </a:solidFill>
                  <a:latin typeface="思源黑体 CN Bold" panose="020B0800000000000000" pitchFamily="34" charset="-122"/>
                  <a:ea typeface="思源黑体 CN Bold" panose="020B0800000000000000" pitchFamily="34" charset="-122"/>
                </a:rPr>
                <a:t>适合的</a:t>
              </a:r>
              <a:r>
                <a:rPr lang="en-US" altLang="zh-CN" sz="1600" dirty="0">
                  <a:solidFill>
                    <a:schemeClr val="bg1"/>
                  </a:solidFill>
                  <a:latin typeface="思源黑体 CN Bold" panose="020B0800000000000000" pitchFamily="34" charset="-122"/>
                  <a:ea typeface="思源黑体 CN Bold" panose="020B0800000000000000" pitchFamily="34" charset="-122"/>
                </a:rPr>
                <a:t>NLP</a:t>
              </a:r>
              <a:r>
                <a:rPr lang="zh-CN" altLang="en-US" sz="1600" dirty="0">
                  <a:solidFill>
                    <a:schemeClr val="bg1"/>
                  </a:solidFill>
                  <a:latin typeface="思源黑体 CN Bold" panose="020B0800000000000000" pitchFamily="34" charset="-122"/>
                  <a:ea typeface="思源黑体 CN Bold" panose="020B0800000000000000" pitchFamily="34" charset="-122"/>
                </a:rPr>
                <a:t>任务</a:t>
              </a:r>
            </a:p>
          </p:txBody>
        </p:sp>
        <p:sp>
          <p:nvSpPr>
            <p:cNvPr id="19" name="矩形: 圆角 18">
              <a:extLst>
                <a:ext uri="{FF2B5EF4-FFF2-40B4-BE49-F238E27FC236}">
                  <a16:creationId xmlns:a16="http://schemas.microsoft.com/office/drawing/2014/main" id="{C7008216-DF19-8559-80C2-48B6234E460F}"/>
                </a:ext>
              </a:extLst>
            </p:cNvPr>
            <p:cNvSpPr/>
            <p:nvPr/>
          </p:nvSpPr>
          <p:spPr>
            <a:xfrm>
              <a:off x="7514646" y="2363723"/>
              <a:ext cx="2410403" cy="463609"/>
            </a:xfrm>
            <a:prstGeom prst="roundRect">
              <a:avLst>
                <a:gd name="adj" fmla="val 50000"/>
              </a:avLst>
            </a:prstGeom>
            <a:solidFill>
              <a:srgbClr val="463E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文本框 19">
              <a:extLst>
                <a:ext uri="{FF2B5EF4-FFF2-40B4-BE49-F238E27FC236}">
                  <a16:creationId xmlns:a16="http://schemas.microsoft.com/office/drawing/2014/main" id="{59FD47BA-6962-E007-6BA8-3365FD41DDA5}"/>
                </a:ext>
              </a:extLst>
            </p:cNvPr>
            <p:cNvSpPr txBox="1"/>
            <p:nvPr/>
          </p:nvSpPr>
          <p:spPr>
            <a:xfrm>
              <a:off x="7570454" y="2410006"/>
              <a:ext cx="2268871" cy="403683"/>
            </a:xfrm>
            <a:prstGeom prst="rect">
              <a:avLst/>
            </a:prstGeom>
            <a:noFill/>
          </p:spPr>
          <p:txBody>
            <a:bodyPr wrap="square">
              <a:spAutoFit/>
            </a:bodyPr>
            <a:lstStyle/>
            <a:p>
              <a:pPr algn="ctr"/>
              <a:r>
                <a:rPr lang="zh-CN" altLang="en-US" sz="1600" dirty="0">
                  <a:solidFill>
                    <a:schemeClr val="bg1"/>
                  </a:solidFill>
                  <a:latin typeface="思源黑体 CN Bold" panose="020B0800000000000000" pitchFamily="34" charset="-122"/>
                  <a:ea typeface="思源黑体 CN Bold" panose="020B0800000000000000" pitchFamily="34" charset="-122"/>
                </a:rPr>
                <a:t>对</a:t>
              </a:r>
              <a:r>
                <a:rPr lang="en-US" altLang="zh-CN" sz="1600" dirty="0">
                  <a:solidFill>
                    <a:schemeClr val="bg1"/>
                  </a:solidFill>
                  <a:latin typeface="思源黑体 CN Bold" panose="020B0800000000000000" pitchFamily="34" charset="-122"/>
                  <a:ea typeface="思源黑体 CN Bold" panose="020B0800000000000000" pitchFamily="34" charset="-122"/>
                </a:rPr>
                <a:t>GPU</a:t>
              </a:r>
              <a:r>
                <a:rPr lang="zh-CN" altLang="en-US" sz="1600" dirty="0">
                  <a:solidFill>
                    <a:schemeClr val="bg1"/>
                  </a:solidFill>
                  <a:latin typeface="思源黑体 CN Bold" panose="020B0800000000000000" pitchFamily="34" charset="-122"/>
                  <a:ea typeface="思源黑体 CN Bold" panose="020B0800000000000000" pitchFamily="34" charset="-122"/>
                </a:rPr>
                <a:t>显存的需求</a:t>
              </a:r>
            </a:p>
          </p:txBody>
        </p:sp>
        <p:sp>
          <p:nvSpPr>
            <p:cNvPr id="21" name="矩形: 圆角 20">
              <a:extLst>
                <a:ext uri="{FF2B5EF4-FFF2-40B4-BE49-F238E27FC236}">
                  <a16:creationId xmlns:a16="http://schemas.microsoft.com/office/drawing/2014/main" id="{5404F17F-C30D-3AEA-2FA9-DA5F9D3C57F0}"/>
                </a:ext>
              </a:extLst>
            </p:cNvPr>
            <p:cNvSpPr/>
            <p:nvPr/>
          </p:nvSpPr>
          <p:spPr>
            <a:xfrm>
              <a:off x="9999664" y="2363723"/>
              <a:ext cx="1857051" cy="463609"/>
            </a:xfrm>
            <a:prstGeom prst="roundRect">
              <a:avLst>
                <a:gd name="adj" fmla="val 50000"/>
              </a:avLst>
            </a:prstGeom>
            <a:solidFill>
              <a:srgbClr val="463E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 name="文本框 21">
              <a:extLst>
                <a:ext uri="{FF2B5EF4-FFF2-40B4-BE49-F238E27FC236}">
                  <a16:creationId xmlns:a16="http://schemas.microsoft.com/office/drawing/2014/main" id="{5F5AF514-053A-4459-004E-510F582BC91E}"/>
                </a:ext>
              </a:extLst>
            </p:cNvPr>
            <p:cNvSpPr txBox="1"/>
            <p:nvPr/>
          </p:nvSpPr>
          <p:spPr>
            <a:xfrm>
              <a:off x="10055472" y="2410006"/>
              <a:ext cx="1801243" cy="403683"/>
            </a:xfrm>
            <a:prstGeom prst="rect">
              <a:avLst/>
            </a:prstGeom>
            <a:noFill/>
          </p:spPr>
          <p:txBody>
            <a:bodyPr wrap="square">
              <a:spAutoFit/>
            </a:bodyPr>
            <a:lstStyle/>
            <a:p>
              <a:pPr algn="ctr"/>
              <a:r>
                <a:rPr lang="zh-CN" altLang="en-US" sz="1600" dirty="0">
                  <a:solidFill>
                    <a:schemeClr val="bg1"/>
                  </a:solidFill>
                  <a:latin typeface="思源黑体 CN Bold" panose="020B0800000000000000" pitchFamily="34" charset="-122"/>
                  <a:ea typeface="思源黑体 CN Bold" panose="020B0800000000000000" pitchFamily="34" charset="-122"/>
                </a:rPr>
                <a:t>训练的稳定性</a:t>
              </a:r>
            </a:p>
          </p:txBody>
        </p:sp>
        <p:sp>
          <p:nvSpPr>
            <p:cNvPr id="23" name="矩形: 圆角 22">
              <a:extLst>
                <a:ext uri="{FF2B5EF4-FFF2-40B4-BE49-F238E27FC236}">
                  <a16:creationId xmlns:a16="http://schemas.microsoft.com/office/drawing/2014/main" id="{4C083051-6491-911C-05A9-5A06E62C12C8}"/>
                </a:ext>
              </a:extLst>
            </p:cNvPr>
            <p:cNvSpPr/>
            <p:nvPr/>
          </p:nvSpPr>
          <p:spPr>
            <a:xfrm>
              <a:off x="11912523" y="2363723"/>
              <a:ext cx="1612977" cy="463609"/>
            </a:xfrm>
            <a:prstGeom prst="roundRect">
              <a:avLst>
                <a:gd name="adj" fmla="val 50000"/>
              </a:avLst>
            </a:prstGeom>
            <a:solidFill>
              <a:srgbClr val="463E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文本框 23">
              <a:extLst>
                <a:ext uri="{FF2B5EF4-FFF2-40B4-BE49-F238E27FC236}">
                  <a16:creationId xmlns:a16="http://schemas.microsoft.com/office/drawing/2014/main" id="{4AD23AC1-A087-215C-4B14-DE0973DADB5B}"/>
                </a:ext>
              </a:extLst>
            </p:cNvPr>
            <p:cNvSpPr txBox="1"/>
            <p:nvPr/>
          </p:nvSpPr>
          <p:spPr>
            <a:xfrm>
              <a:off x="11968331" y="2410006"/>
              <a:ext cx="1557169" cy="403683"/>
            </a:xfrm>
            <a:prstGeom prst="rect">
              <a:avLst/>
            </a:prstGeom>
            <a:noFill/>
          </p:spPr>
          <p:txBody>
            <a:bodyPr wrap="square">
              <a:spAutoFit/>
            </a:bodyPr>
            <a:lstStyle/>
            <a:p>
              <a:pPr algn="ctr"/>
              <a:r>
                <a:rPr lang="zh-CN" altLang="en-US" sz="1600" dirty="0">
                  <a:solidFill>
                    <a:schemeClr val="bg1"/>
                  </a:solidFill>
                  <a:latin typeface="思源黑体 CN Bold" panose="020B0800000000000000" pitchFamily="34" charset="-122"/>
                  <a:ea typeface="思源黑体 CN Bold" panose="020B0800000000000000" pitchFamily="34" charset="-122"/>
                </a:rPr>
                <a:t>多任务场景</a:t>
              </a:r>
            </a:p>
          </p:txBody>
        </p:sp>
      </p:grpSp>
      <p:cxnSp>
        <p:nvCxnSpPr>
          <p:cNvPr id="32" name="直接连接符 31">
            <a:extLst>
              <a:ext uri="{FF2B5EF4-FFF2-40B4-BE49-F238E27FC236}">
                <a16:creationId xmlns:a16="http://schemas.microsoft.com/office/drawing/2014/main" id="{0D38A27E-8201-C6D2-8E13-B57F3CF4440B}"/>
              </a:ext>
            </a:extLst>
          </p:cNvPr>
          <p:cNvCxnSpPr>
            <a:cxnSpLocks/>
          </p:cNvCxnSpPr>
          <p:nvPr/>
        </p:nvCxnSpPr>
        <p:spPr>
          <a:xfrm>
            <a:off x="469906" y="3694900"/>
            <a:ext cx="10897662" cy="85361"/>
          </a:xfrm>
          <a:prstGeom prst="line">
            <a:avLst/>
          </a:prstGeom>
          <a:ln>
            <a:gradFill flip="none" rotWithShape="1">
              <a:gsLst>
                <a:gs pos="0">
                  <a:schemeClr val="accent1">
                    <a:lumMod val="5000"/>
                    <a:lumOff val="95000"/>
                    <a:alpha val="0"/>
                  </a:schemeClr>
                </a:gs>
                <a:gs pos="100000">
                  <a:schemeClr val="accent1">
                    <a:lumMod val="30000"/>
                    <a:lumOff val="70000"/>
                  </a:schemeClr>
                </a:gs>
              </a:gsLst>
              <a:lin ang="10800000" scaled="1"/>
              <a:tileRect/>
            </a:gra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9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a:extLst>
              <a:ext uri="{FF2B5EF4-FFF2-40B4-BE49-F238E27FC236}">
                <a16:creationId xmlns:a16="http://schemas.microsoft.com/office/drawing/2014/main" id="{F625B828-9916-E9D7-42F9-FB8E5A2D368D}"/>
              </a:ext>
            </a:extLst>
          </p:cNvPr>
          <p:cNvGrpSpPr/>
          <p:nvPr/>
        </p:nvGrpSpPr>
        <p:grpSpPr>
          <a:xfrm>
            <a:off x="633849" y="2874215"/>
            <a:ext cx="8064441" cy="986391"/>
            <a:chOff x="1037709" y="3117243"/>
            <a:chExt cx="8064441" cy="986391"/>
          </a:xfrm>
        </p:grpSpPr>
        <p:grpSp>
          <p:nvGrpSpPr>
            <p:cNvPr id="48" name="组合 47">
              <a:extLst>
                <a:ext uri="{FF2B5EF4-FFF2-40B4-BE49-F238E27FC236}">
                  <a16:creationId xmlns:a16="http://schemas.microsoft.com/office/drawing/2014/main" id="{DAEA5427-49E2-9DFF-C155-AA554F368A43}"/>
                </a:ext>
              </a:extLst>
            </p:cNvPr>
            <p:cNvGrpSpPr/>
            <p:nvPr/>
          </p:nvGrpSpPr>
          <p:grpSpPr>
            <a:xfrm>
              <a:off x="1117809" y="3222368"/>
              <a:ext cx="7984341" cy="881266"/>
              <a:chOff x="2065961" y="2078813"/>
              <a:chExt cx="7984341" cy="881266"/>
            </a:xfrm>
          </p:grpSpPr>
          <p:sp>
            <p:nvSpPr>
              <p:cNvPr id="49" name="矩形 48">
                <a:extLst>
                  <a:ext uri="{FF2B5EF4-FFF2-40B4-BE49-F238E27FC236}">
                    <a16:creationId xmlns:a16="http://schemas.microsoft.com/office/drawing/2014/main" id="{8AF523C3-4E77-A6E8-B76A-2FA12C823AE6}"/>
                  </a:ext>
                </a:extLst>
              </p:cNvPr>
              <p:cNvSpPr/>
              <p:nvPr/>
            </p:nvSpPr>
            <p:spPr>
              <a:xfrm>
                <a:off x="2065962" y="2078816"/>
                <a:ext cx="7984340" cy="881263"/>
              </a:xfrm>
              <a:prstGeom prst="rect">
                <a:avLst/>
              </a:prstGeom>
              <a:gradFill flip="none" rotWithShape="1">
                <a:gsLst>
                  <a:gs pos="84000">
                    <a:srgbClr val="025AC7">
                      <a:alpha val="51000"/>
                    </a:srgbClr>
                  </a:gs>
                  <a:gs pos="0">
                    <a:srgbClr val="178ACF">
                      <a:alpha val="0"/>
                    </a:srgbClr>
                  </a:gs>
                </a:gsLst>
                <a:lin ang="10800000" scaled="1"/>
                <a:tileRect/>
              </a:gradFill>
              <a:ln w="12700" cap="flat">
                <a:gradFill flip="none" rotWithShape="1">
                  <a:gsLst>
                    <a:gs pos="0">
                      <a:srgbClr val="E53A76">
                        <a:alpha val="0"/>
                      </a:srgbClr>
                    </a:gs>
                    <a:gs pos="53200">
                      <a:srgbClr val="F46344"/>
                    </a:gs>
                    <a:gs pos="100000">
                      <a:srgbClr val="FEC463"/>
                    </a:gs>
                  </a:gsLst>
                  <a:lin ang="10800000" scaled="1"/>
                  <a:tileRect/>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dirty="0"/>
              </a:p>
            </p:txBody>
          </p:sp>
          <p:sp>
            <p:nvSpPr>
              <p:cNvPr id="50" name="矩形 49">
                <a:extLst>
                  <a:ext uri="{FF2B5EF4-FFF2-40B4-BE49-F238E27FC236}">
                    <a16:creationId xmlns:a16="http://schemas.microsoft.com/office/drawing/2014/main" id="{30073793-087C-46BD-7791-F887DCF8F5B1}"/>
                  </a:ext>
                </a:extLst>
              </p:cNvPr>
              <p:cNvSpPr/>
              <p:nvPr/>
            </p:nvSpPr>
            <p:spPr>
              <a:xfrm flipV="1">
                <a:off x="2065961" y="2078813"/>
                <a:ext cx="881264" cy="881264"/>
              </a:xfrm>
              <a:prstGeom prst="rect">
                <a:avLst/>
              </a:prstGeom>
              <a:gradFill flip="none" rotWithShape="1">
                <a:gsLst>
                  <a:gs pos="68000">
                    <a:srgbClr val="F67449"/>
                  </a:gs>
                  <a:gs pos="100000">
                    <a:srgbClr val="E3337B"/>
                  </a:gs>
                  <a:gs pos="13000">
                    <a:srgbClr val="FEC463"/>
                  </a:gs>
                </a:gsLst>
                <a:lin ang="81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dirty="0">
                  <a:solidFill>
                    <a:schemeClr val="tx1"/>
                  </a:solidFill>
                </a:endParaRPr>
              </a:p>
            </p:txBody>
          </p:sp>
        </p:grpSp>
        <p:sp>
          <p:nvSpPr>
            <p:cNvPr id="51" name="图形 45">
              <a:extLst>
                <a:ext uri="{FF2B5EF4-FFF2-40B4-BE49-F238E27FC236}">
                  <a16:creationId xmlns:a16="http://schemas.microsoft.com/office/drawing/2014/main" id="{A2B9A74B-6BF5-9C87-8D16-DBA5E694026C}"/>
                </a:ext>
              </a:extLst>
            </p:cNvPr>
            <p:cNvSpPr/>
            <p:nvPr/>
          </p:nvSpPr>
          <p:spPr>
            <a:xfrm>
              <a:off x="1037709" y="3117243"/>
              <a:ext cx="491321" cy="448966"/>
            </a:xfrm>
            <a:custGeom>
              <a:avLst/>
              <a:gdLst>
                <a:gd name="connsiteX0" fmla="*/ 491321 w 491321"/>
                <a:gd name="connsiteY0" fmla="*/ 0 h 448966"/>
                <a:gd name="connsiteX1" fmla="*/ 0 w 491321"/>
                <a:gd name="connsiteY1" fmla="*/ 0 h 448966"/>
                <a:gd name="connsiteX2" fmla="*/ 0 w 491321"/>
                <a:gd name="connsiteY2" fmla="*/ 448966 h 448966"/>
              </a:gdLst>
              <a:ahLst/>
              <a:cxnLst>
                <a:cxn ang="0">
                  <a:pos x="connsiteX0" y="connsiteY0"/>
                </a:cxn>
                <a:cxn ang="0">
                  <a:pos x="connsiteX1" y="connsiteY1"/>
                </a:cxn>
                <a:cxn ang="0">
                  <a:pos x="connsiteX2" y="connsiteY2"/>
                </a:cxn>
              </a:cxnLst>
              <a:rect l="l" t="t" r="r" b="b"/>
              <a:pathLst>
                <a:path w="491321" h="448966">
                  <a:moveTo>
                    <a:pt x="491321" y="0"/>
                  </a:moveTo>
                  <a:lnTo>
                    <a:pt x="0" y="0"/>
                  </a:lnTo>
                  <a:lnTo>
                    <a:pt x="0" y="448966"/>
                  </a:lnTo>
                </a:path>
              </a:pathLst>
            </a:custGeom>
            <a:noFill/>
            <a:ln w="28575" cap="flat">
              <a:gradFill flip="none" rotWithShape="1">
                <a:gsLst>
                  <a:gs pos="0">
                    <a:srgbClr val="E53A76">
                      <a:alpha val="0"/>
                    </a:srgbClr>
                  </a:gs>
                  <a:gs pos="53200">
                    <a:srgbClr val="F46344"/>
                  </a:gs>
                  <a:gs pos="100000">
                    <a:srgbClr val="FEC463"/>
                  </a:gs>
                </a:gsLst>
                <a:lin ang="10800000" scaled="1"/>
                <a:tileRect/>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32" name="组合 31">
            <a:extLst>
              <a:ext uri="{FF2B5EF4-FFF2-40B4-BE49-F238E27FC236}">
                <a16:creationId xmlns:a16="http://schemas.microsoft.com/office/drawing/2014/main" id="{87F2A179-64A1-371A-EB48-BCFBB9147220}"/>
              </a:ext>
            </a:extLst>
          </p:cNvPr>
          <p:cNvGrpSpPr/>
          <p:nvPr/>
        </p:nvGrpSpPr>
        <p:grpSpPr>
          <a:xfrm>
            <a:off x="713949" y="1583122"/>
            <a:ext cx="7984341" cy="881266"/>
            <a:chOff x="2065961" y="2078813"/>
            <a:chExt cx="7984341" cy="881266"/>
          </a:xfrm>
        </p:grpSpPr>
        <p:sp>
          <p:nvSpPr>
            <p:cNvPr id="22" name="矩形 21">
              <a:extLst>
                <a:ext uri="{FF2B5EF4-FFF2-40B4-BE49-F238E27FC236}">
                  <a16:creationId xmlns:a16="http://schemas.microsoft.com/office/drawing/2014/main" id="{3A89C5DF-509B-6D96-D392-09A05C74AB0F}"/>
                </a:ext>
              </a:extLst>
            </p:cNvPr>
            <p:cNvSpPr/>
            <p:nvPr/>
          </p:nvSpPr>
          <p:spPr>
            <a:xfrm>
              <a:off x="2065962" y="2078816"/>
              <a:ext cx="7984340" cy="881263"/>
            </a:xfrm>
            <a:prstGeom prst="rect">
              <a:avLst/>
            </a:prstGeom>
            <a:gradFill flip="none" rotWithShape="1">
              <a:gsLst>
                <a:gs pos="84000">
                  <a:srgbClr val="025AC7">
                    <a:alpha val="51000"/>
                  </a:srgbClr>
                </a:gs>
                <a:gs pos="0">
                  <a:srgbClr val="178ACF">
                    <a:alpha val="0"/>
                  </a:srgbClr>
                </a:gs>
              </a:gsLst>
              <a:lin ang="10800000" scaled="1"/>
              <a:tileRect/>
            </a:gradFill>
            <a:ln w="12700" cap="flat">
              <a:gradFill flip="none" rotWithShape="1">
                <a:gsLst>
                  <a:gs pos="0">
                    <a:srgbClr val="E53A76">
                      <a:alpha val="0"/>
                    </a:srgbClr>
                  </a:gs>
                  <a:gs pos="53200">
                    <a:srgbClr val="F46344"/>
                  </a:gs>
                  <a:gs pos="100000">
                    <a:srgbClr val="FEC463"/>
                  </a:gs>
                </a:gsLst>
                <a:lin ang="10800000" scaled="1"/>
                <a:tileRect/>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dirty="0"/>
            </a:p>
          </p:txBody>
        </p:sp>
        <p:sp>
          <p:nvSpPr>
            <p:cNvPr id="17" name="矩形 16">
              <a:extLst>
                <a:ext uri="{FF2B5EF4-FFF2-40B4-BE49-F238E27FC236}">
                  <a16:creationId xmlns:a16="http://schemas.microsoft.com/office/drawing/2014/main" id="{8E5FABD1-EA86-F4B5-78A6-230A44D9D76F}"/>
                </a:ext>
              </a:extLst>
            </p:cNvPr>
            <p:cNvSpPr/>
            <p:nvPr/>
          </p:nvSpPr>
          <p:spPr>
            <a:xfrm flipV="1">
              <a:off x="2065961" y="2078813"/>
              <a:ext cx="881264" cy="881264"/>
            </a:xfrm>
            <a:prstGeom prst="rect">
              <a:avLst/>
            </a:prstGeom>
            <a:gradFill flip="none" rotWithShape="1">
              <a:gsLst>
                <a:gs pos="68000">
                  <a:srgbClr val="F67449"/>
                </a:gs>
                <a:gs pos="100000">
                  <a:srgbClr val="E3337B"/>
                </a:gs>
                <a:gs pos="13000">
                  <a:srgbClr val="FEC463"/>
                </a:gs>
              </a:gsLst>
              <a:lin ang="81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dirty="0">
                <a:solidFill>
                  <a:schemeClr val="tx1"/>
                </a:solidFill>
              </a:endParaRPr>
            </a:p>
          </p:txBody>
        </p:sp>
      </p:grpSp>
      <p:sp>
        <p:nvSpPr>
          <p:cNvPr id="10" name="文本框 9">
            <a:extLst>
              <a:ext uri="{FF2B5EF4-FFF2-40B4-BE49-F238E27FC236}">
                <a16:creationId xmlns:a16="http://schemas.microsoft.com/office/drawing/2014/main" id="{9BF70414-4144-5E23-9DCF-9EC44F1002FF}"/>
              </a:ext>
            </a:extLst>
          </p:cNvPr>
          <p:cNvSpPr txBox="1"/>
          <p:nvPr/>
        </p:nvSpPr>
        <p:spPr>
          <a:xfrm>
            <a:off x="1780007" y="3189139"/>
            <a:ext cx="8363659" cy="461665"/>
          </a:xfrm>
          <a:prstGeom prst="rect">
            <a:avLst/>
          </a:prstGeom>
          <a:noFill/>
        </p:spPr>
        <p:txBody>
          <a:bodyPr wrap="square">
            <a:spAutoFit/>
          </a:bodyPr>
          <a:lstStyle/>
          <a:p>
            <a:r>
              <a:rPr lang="en-US" altLang="zh-CN" sz="2400" b="1" dirty="0">
                <a:solidFill>
                  <a:schemeClr val="bg1"/>
                </a:solidFill>
                <a:ea typeface="+mj-ea"/>
              </a:rPr>
              <a:t>Amazon </a:t>
            </a:r>
            <a:r>
              <a:rPr lang="en-US" altLang="zh-CN" sz="2400" b="1" dirty="0" err="1">
                <a:solidFill>
                  <a:schemeClr val="bg1"/>
                </a:solidFill>
                <a:ea typeface="+mj-ea"/>
              </a:rPr>
              <a:t>SageMaker</a:t>
            </a:r>
            <a:r>
              <a:rPr lang="en-US" altLang="zh-CN" sz="2400" b="1" dirty="0">
                <a:solidFill>
                  <a:schemeClr val="bg1"/>
                </a:solidFill>
                <a:ea typeface="+mj-ea"/>
              </a:rPr>
              <a:t> </a:t>
            </a:r>
            <a:r>
              <a:rPr lang="zh-CN" altLang="en-US" sz="2400" b="1" dirty="0">
                <a:solidFill>
                  <a:schemeClr val="bg1"/>
                </a:solidFill>
                <a:latin typeface="思源黑体 CN Bold" panose="020B0800000000000000" pitchFamily="34" charset="-122"/>
                <a:ea typeface="思源黑体 CN Bold" panose="020B0800000000000000" pitchFamily="34" charset="-122"/>
              </a:rPr>
              <a:t>对 </a:t>
            </a:r>
            <a:r>
              <a:rPr lang="en-US" altLang="zh-CN" sz="2400" b="1" dirty="0">
                <a:solidFill>
                  <a:schemeClr val="bg1"/>
                </a:solidFill>
                <a:ea typeface="+mj-ea"/>
              </a:rPr>
              <a:t>LLM </a:t>
            </a:r>
            <a:r>
              <a:rPr lang="zh-CN" altLang="en-US" sz="2400" b="1" dirty="0">
                <a:solidFill>
                  <a:schemeClr val="bg1"/>
                </a:solidFill>
                <a:latin typeface="思源黑体 CN Bold" panose="020B0800000000000000" pitchFamily="34" charset="-122"/>
                <a:ea typeface="思源黑体 CN Bold" panose="020B0800000000000000" pitchFamily="34" charset="-122"/>
              </a:rPr>
              <a:t>推理提供的能力</a:t>
            </a:r>
            <a:endParaRPr lang="en-US" altLang="zh-CN" sz="2400" b="1" dirty="0">
              <a:solidFill>
                <a:schemeClr val="bg1"/>
              </a:solidFill>
              <a:latin typeface="思源黑体 CN Bold" panose="020B0800000000000000" pitchFamily="34" charset="-122"/>
              <a:ea typeface="思源黑体 CN Bold" panose="020B0800000000000000" pitchFamily="34" charset="-122"/>
            </a:endParaRPr>
          </a:p>
        </p:txBody>
      </p:sp>
      <p:sp>
        <p:nvSpPr>
          <p:cNvPr id="12" name="文本框 11">
            <a:extLst>
              <a:ext uri="{FF2B5EF4-FFF2-40B4-BE49-F238E27FC236}">
                <a16:creationId xmlns:a16="http://schemas.microsoft.com/office/drawing/2014/main" id="{AE5445BE-3B9F-E947-2CB3-3D8C8D5F0984}"/>
              </a:ext>
            </a:extLst>
          </p:cNvPr>
          <p:cNvSpPr txBox="1"/>
          <p:nvPr/>
        </p:nvSpPr>
        <p:spPr>
          <a:xfrm>
            <a:off x="1780007" y="1797684"/>
            <a:ext cx="6732591" cy="461665"/>
          </a:xfrm>
          <a:prstGeom prst="rect">
            <a:avLst/>
          </a:prstGeom>
          <a:noFill/>
        </p:spPr>
        <p:txBody>
          <a:bodyPr wrap="square">
            <a:spAutoFit/>
          </a:bodyPr>
          <a:lstStyle/>
          <a:p>
            <a:r>
              <a:rPr lang="en-US" altLang="zh-CN" sz="2400" b="1" dirty="0">
                <a:solidFill>
                  <a:schemeClr val="bg1"/>
                </a:solidFill>
                <a:ea typeface="+mj-ea"/>
              </a:rPr>
              <a:t>Amazon </a:t>
            </a:r>
            <a:r>
              <a:rPr lang="en-US" altLang="zh-CN" sz="2400" b="1" dirty="0" err="1">
                <a:solidFill>
                  <a:schemeClr val="bg1"/>
                </a:solidFill>
                <a:ea typeface="+mj-ea"/>
              </a:rPr>
              <a:t>SageMaker</a:t>
            </a:r>
            <a:r>
              <a:rPr lang="en-US" altLang="zh-CN" sz="2400" b="1" dirty="0">
                <a:solidFill>
                  <a:schemeClr val="bg1"/>
                </a:solidFill>
                <a:ea typeface="+mj-ea"/>
              </a:rPr>
              <a:t> </a:t>
            </a:r>
            <a:r>
              <a:rPr lang="zh-CN" altLang="en-US" sz="2400" b="1" dirty="0">
                <a:solidFill>
                  <a:schemeClr val="bg1"/>
                </a:solidFill>
                <a:latin typeface="思源黑体 CN Bold" panose="020B0800000000000000" pitchFamily="34" charset="-122"/>
                <a:ea typeface="思源黑体 CN Bold" panose="020B0800000000000000" pitchFamily="34" charset="-122"/>
              </a:rPr>
              <a:t>对 </a:t>
            </a:r>
            <a:r>
              <a:rPr lang="en-US" altLang="zh-CN" sz="2400" b="1" dirty="0">
                <a:solidFill>
                  <a:schemeClr val="bg1"/>
                </a:solidFill>
                <a:ea typeface="+mj-ea"/>
              </a:rPr>
              <a:t>LLM </a:t>
            </a:r>
            <a:r>
              <a:rPr lang="zh-CN" altLang="en-US" sz="2400" b="1" dirty="0">
                <a:solidFill>
                  <a:schemeClr val="bg1"/>
                </a:solidFill>
                <a:latin typeface="思源黑体 CN Bold" panose="020B0800000000000000" pitchFamily="34" charset="-122"/>
                <a:ea typeface="思源黑体 CN Bold" panose="020B0800000000000000" pitchFamily="34" charset="-122"/>
              </a:rPr>
              <a:t>训练提供的能力</a:t>
            </a:r>
            <a:endParaRPr lang="en-US" altLang="zh-CN" sz="2400" b="1" dirty="0">
              <a:solidFill>
                <a:schemeClr val="bg1"/>
              </a:solidFill>
              <a:latin typeface="思源黑体 CN Bold" panose="020B0800000000000000" pitchFamily="34" charset="-122"/>
              <a:ea typeface="思源黑体 CN Bold" panose="020B0800000000000000" pitchFamily="34" charset="-122"/>
            </a:endParaRPr>
          </a:p>
        </p:txBody>
      </p:sp>
      <p:sp>
        <p:nvSpPr>
          <p:cNvPr id="14" name="标题 13">
            <a:extLst>
              <a:ext uri="{FF2B5EF4-FFF2-40B4-BE49-F238E27FC236}">
                <a16:creationId xmlns:a16="http://schemas.microsoft.com/office/drawing/2014/main" id="{C6FA861E-C96F-F0AB-E816-F6BFEDBEE9C9}"/>
              </a:ext>
            </a:extLst>
          </p:cNvPr>
          <p:cNvSpPr>
            <a:spLocks noGrp="1"/>
          </p:cNvSpPr>
          <p:nvPr>
            <p:ph type="title"/>
          </p:nvPr>
        </p:nvSpPr>
        <p:spPr/>
        <p:txBody>
          <a:bodyPr/>
          <a:lstStyle/>
          <a:p>
            <a:r>
              <a:rPr lang="zh-CN" altLang="en-US" dirty="0"/>
              <a:t>议程</a:t>
            </a:r>
          </a:p>
        </p:txBody>
      </p:sp>
      <p:pic>
        <p:nvPicPr>
          <p:cNvPr id="44" name="图形 43">
            <a:extLst>
              <a:ext uri="{FF2B5EF4-FFF2-40B4-BE49-F238E27FC236}">
                <a16:creationId xmlns:a16="http://schemas.microsoft.com/office/drawing/2014/main" id="{4B051D81-5353-931E-5336-4E529E4EB5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7950" y="1727123"/>
            <a:ext cx="593262" cy="593262"/>
          </a:xfrm>
          <a:prstGeom prst="rect">
            <a:avLst/>
          </a:prstGeom>
        </p:spPr>
      </p:pic>
      <p:sp>
        <p:nvSpPr>
          <p:cNvPr id="47" name="图形 45">
            <a:extLst>
              <a:ext uri="{FF2B5EF4-FFF2-40B4-BE49-F238E27FC236}">
                <a16:creationId xmlns:a16="http://schemas.microsoft.com/office/drawing/2014/main" id="{E3DFF77D-0432-11F9-5026-EB596A4DFBF8}"/>
              </a:ext>
            </a:extLst>
          </p:cNvPr>
          <p:cNvSpPr/>
          <p:nvPr/>
        </p:nvSpPr>
        <p:spPr>
          <a:xfrm>
            <a:off x="633849" y="1477997"/>
            <a:ext cx="491321" cy="448966"/>
          </a:xfrm>
          <a:custGeom>
            <a:avLst/>
            <a:gdLst>
              <a:gd name="connsiteX0" fmla="*/ 491321 w 491321"/>
              <a:gd name="connsiteY0" fmla="*/ 0 h 448966"/>
              <a:gd name="connsiteX1" fmla="*/ 0 w 491321"/>
              <a:gd name="connsiteY1" fmla="*/ 0 h 448966"/>
              <a:gd name="connsiteX2" fmla="*/ 0 w 491321"/>
              <a:gd name="connsiteY2" fmla="*/ 448966 h 448966"/>
            </a:gdLst>
            <a:ahLst/>
            <a:cxnLst>
              <a:cxn ang="0">
                <a:pos x="connsiteX0" y="connsiteY0"/>
              </a:cxn>
              <a:cxn ang="0">
                <a:pos x="connsiteX1" y="connsiteY1"/>
              </a:cxn>
              <a:cxn ang="0">
                <a:pos x="connsiteX2" y="connsiteY2"/>
              </a:cxn>
            </a:cxnLst>
            <a:rect l="l" t="t" r="r" b="b"/>
            <a:pathLst>
              <a:path w="491321" h="448966">
                <a:moveTo>
                  <a:pt x="491321" y="0"/>
                </a:moveTo>
                <a:lnTo>
                  <a:pt x="0" y="0"/>
                </a:lnTo>
                <a:lnTo>
                  <a:pt x="0" y="448966"/>
                </a:lnTo>
              </a:path>
            </a:pathLst>
          </a:custGeom>
          <a:noFill/>
          <a:ln w="28575" cap="flat">
            <a:gradFill flip="none" rotWithShape="1">
              <a:gsLst>
                <a:gs pos="0">
                  <a:srgbClr val="E53A76">
                    <a:alpha val="0"/>
                  </a:srgbClr>
                </a:gs>
                <a:gs pos="53200">
                  <a:srgbClr val="F46344"/>
                </a:gs>
                <a:gs pos="100000">
                  <a:srgbClr val="FEC463"/>
                </a:gs>
              </a:gsLst>
              <a:lin ang="10800000" scaled="1"/>
              <a:tileRect/>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53" name="组合 52">
            <a:extLst>
              <a:ext uri="{FF2B5EF4-FFF2-40B4-BE49-F238E27FC236}">
                <a16:creationId xmlns:a16="http://schemas.microsoft.com/office/drawing/2014/main" id="{3B268F71-D16E-D780-ABD2-BAE16126E862}"/>
              </a:ext>
            </a:extLst>
          </p:cNvPr>
          <p:cNvGrpSpPr/>
          <p:nvPr/>
        </p:nvGrpSpPr>
        <p:grpSpPr>
          <a:xfrm>
            <a:off x="633849" y="4292906"/>
            <a:ext cx="8064441" cy="986391"/>
            <a:chOff x="1037709" y="3117243"/>
            <a:chExt cx="8064441" cy="986391"/>
          </a:xfrm>
        </p:grpSpPr>
        <p:grpSp>
          <p:nvGrpSpPr>
            <p:cNvPr id="54" name="组合 53">
              <a:extLst>
                <a:ext uri="{FF2B5EF4-FFF2-40B4-BE49-F238E27FC236}">
                  <a16:creationId xmlns:a16="http://schemas.microsoft.com/office/drawing/2014/main" id="{31C98A93-952A-FFF1-27F9-C07CC82F0784}"/>
                </a:ext>
              </a:extLst>
            </p:cNvPr>
            <p:cNvGrpSpPr/>
            <p:nvPr/>
          </p:nvGrpSpPr>
          <p:grpSpPr>
            <a:xfrm>
              <a:off x="1117809" y="3222368"/>
              <a:ext cx="7984341" cy="881266"/>
              <a:chOff x="2065961" y="2078813"/>
              <a:chExt cx="7984341" cy="881266"/>
            </a:xfrm>
          </p:grpSpPr>
          <p:sp>
            <p:nvSpPr>
              <p:cNvPr id="56" name="矩形 55">
                <a:extLst>
                  <a:ext uri="{FF2B5EF4-FFF2-40B4-BE49-F238E27FC236}">
                    <a16:creationId xmlns:a16="http://schemas.microsoft.com/office/drawing/2014/main" id="{292221F4-A8B4-D048-4CF6-DCF179C18529}"/>
                  </a:ext>
                </a:extLst>
              </p:cNvPr>
              <p:cNvSpPr/>
              <p:nvPr/>
            </p:nvSpPr>
            <p:spPr>
              <a:xfrm>
                <a:off x="2065962" y="2078816"/>
                <a:ext cx="7984340" cy="881263"/>
              </a:xfrm>
              <a:prstGeom prst="rect">
                <a:avLst/>
              </a:prstGeom>
              <a:gradFill flip="none" rotWithShape="1">
                <a:gsLst>
                  <a:gs pos="84000">
                    <a:srgbClr val="025AC7">
                      <a:alpha val="51000"/>
                    </a:srgbClr>
                  </a:gs>
                  <a:gs pos="0">
                    <a:srgbClr val="178ACF">
                      <a:alpha val="0"/>
                    </a:srgbClr>
                  </a:gs>
                </a:gsLst>
                <a:lin ang="10800000" scaled="1"/>
                <a:tileRect/>
              </a:gradFill>
              <a:ln w="12700" cap="flat">
                <a:gradFill flip="none" rotWithShape="1">
                  <a:gsLst>
                    <a:gs pos="0">
                      <a:srgbClr val="E53A76">
                        <a:alpha val="0"/>
                      </a:srgbClr>
                    </a:gs>
                    <a:gs pos="53200">
                      <a:srgbClr val="F46344"/>
                    </a:gs>
                    <a:gs pos="100000">
                      <a:srgbClr val="FEC463"/>
                    </a:gs>
                  </a:gsLst>
                  <a:lin ang="10800000" scaled="1"/>
                  <a:tileRect/>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dirty="0"/>
              </a:p>
            </p:txBody>
          </p:sp>
          <p:sp>
            <p:nvSpPr>
              <p:cNvPr id="57" name="矩形 56">
                <a:extLst>
                  <a:ext uri="{FF2B5EF4-FFF2-40B4-BE49-F238E27FC236}">
                    <a16:creationId xmlns:a16="http://schemas.microsoft.com/office/drawing/2014/main" id="{4145E87E-6088-9CA5-F857-0A0851CD9730}"/>
                  </a:ext>
                </a:extLst>
              </p:cNvPr>
              <p:cNvSpPr/>
              <p:nvPr/>
            </p:nvSpPr>
            <p:spPr>
              <a:xfrm flipV="1">
                <a:off x="2065961" y="2078813"/>
                <a:ext cx="881264" cy="881264"/>
              </a:xfrm>
              <a:prstGeom prst="rect">
                <a:avLst/>
              </a:prstGeom>
              <a:gradFill flip="none" rotWithShape="1">
                <a:gsLst>
                  <a:gs pos="68000">
                    <a:srgbClr val="F67449"/>
                  </a:gs>
                  <a:gs pos="100000">
                    <a:srgbClr val="E3337B"/>
                  </a:gs>
                  <a:gs pos="13000">
                    <a:srgbClr val="FEC463"/>
                  </a:gs>
                </a:gsLst>
                <a:lin ang="81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dirty="0">
                  <a:solidFill>
                    <a:schemeClr val="tx1"/>
                  </a:solidFill>
                </a:endParaRPr>
              </a:p>
            </p:txBody>
          </p:sp>
        </p:grpSp>
        <p:sp>
          <p:nvSpPr>
            <p:cNvPr id="55" name="图形 45">
              <a:extLst>
                <a:ext uri="{FF2B5EF4-FFF2-40B4-BE49-F238E27FC236}">
                  <a16:creationId xmlns:a16="http://schemas.microsoft.com/office/drawing/2014/main" id="{6CF9B1DA-9343-6907-31A6-84344B3F3EA6}"/>
                </a:ext>
              </a:extLst>
            </p:cNvPr>
            <p:cNvSpPr/>
            <p:nvPr/>
          </p:nvSpPr>
          <p:spPr>
            <a:xfrm>
              <a:off x="1037709" y="3117243"/>
              <a:ext cx="491321" cy="448966"/>
            </a:xfrm>
            <a:custGeom>
              <a:avLst/>
              <a:gdLst>
                <a:gd name="connsiteX0" fmla="*/ 491321 w 491321"/>
                <a:gd name="connsiteY0" fmla="*/ 0 h 448966"/>
                <a:gd name="connsiteX1" fmla="*/ 0 w 491321"/>
                <a:gd name="connsiteY1" fmla="*/ 0 h 448966"/>
                <a:gd name="connsiteX2" fmla="*/ 0 w 491321"/>
                <a:gd name="connsiteY2" fmla="*/ 448966 h 448966"/>
              </a:gdLst>
              <a:ahLst/>
              <a:cxnLst>
                <a:cxn ang="0">
                  <a:pos x="connsiteX0" y="connsiteY0"/>
                </a:cxn>
                <a:cxn ang="0">
                  <a:pos x="connsiteX1" y="connsiteY1"/>
                </a:cxn>
                <a:cxn ang="0">
                  <a:pos x="connsiteX2" y="connsiteY2"/>
                </a:cxn>
              </a:cxnLst>
              <a:rect l="l" t="t" r="r" b="b"/>
              <a:pathLst>
                <a:path w="491321" h="448966">
                  <a:moveTo>
                    <a:pt x="491321" y="0"/>
                  </a:moveTo>
                  <a:lnTo>
                    <a:pt x="0" y="0"/>
                  </a:lnTo>
                  <a:lnTo>
                    <a:pt x="0" y="448966"/>
                  </a:lnTo>
                </a:path>
              </a:pathLst>
            </a:custGeom>
            <a:noFill/>
            <a:ln w="28575" cap="flat">
              <a:gradFill flip="none" rotWithShape="1">
                <a:gsLst>
                  <a:gs pos="0">
                    <a:srgbClr val="E53A76">
                      <a:alpha val="0"/>
                    </a:srgbClr>
                  </a:gs>
                  <a:gs pos="53200">
                    <a:srgbClr val="F46344"/>
                  </a:gs>
                  <a:gs pos="100000">
                    <a:srgbClr val="FEC463"/>
                  </a:gs>
                </a:gsLst>
                <a:lin ang="10800000" scaled="1"/>
                <a:tileRect/>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26" name="文本框 25">
            <a:extLst>
              <a:ext uri="{FF2B5EF4-FFF2-40B4-BE49-F238E27FC236}">
                <a16:creationId xmlns:a16="http://schemas.microsoft.com/office/drawing/2014/main" id="{B37ED68C-B5A2-DF10-045D-E05CB6D48517}"/>
              </a:ext>
            </a:extLst>
          </p:cNvPr>
          <p:cNvSpPr txBox="1"/>
          <p:nvPr/>
        </p:nvSpPr>
        <p:spPr>
          <a:xfrm>
            <a:off x="1780007" y="4593898"/>
            <a:ext cx="9325684" cy="461665"/>
          </a:xfrm>
          <a:prstGeom prst="rect">
            <a:avLst/>
          </a:prstGeom>
          <a:noFill/>
        </p:spPr>
        <p:txBody>
          <a:bodyPr wrap="square">
            <a:spAutoFit/>
          </a:bodyPr>
          <a:lstStyle/>
          <a:p>
            <a:r>
              <a:rPr lang="zh-CN" altLang="en-US" sz="2400" b="1" dirty="0">
                <a:solidFill>
                  <a:schemeClr val="bg1"/>
                </a:solidFill>
                <a:latin typeface="思源黑体 CN Bold" panose="020B0800000000000000" pitchFamily="34" charset="-122"/>
                <a:ea typeface="思源黑体 CN Bold" panose="020B0800000000000000" pitchFamily="34" charset="-122"/>
              </a:rPr>
              <a:t>基于 </a:t>
            </a:r>
            <a:r>
              <a:rPr lang="en-US" altLang="zh-CN" sz="2400" b="1" dirty="0">
                <a:solidFill>
                  <a:schemeClr val="bg1"/>
                </a:solidFill>
                <a:ea typeface="+mj-ea"/>
              </a:rPr>
              <a:t>Amazon </a:t>
            </a:r>
            <a:r>
              <a:rPr lang="en-US" altLang="zh-CN" sz="2400" b="1" dirty="0" err="1">
                <a:solidFill>
                  <a:schemeClr val="bg1"/>
                </a:solidFill>
                <a:ea typeface="+mj-ea"/>
              </a:rPr>
              <a:t>SageMaker</a:t>
            </a:r>
            <a:r>
              <a:rPr lang="en-US" altLang="zh-CN" sz="2400" b="1" dirty="0">
                <a:solidFill>
                  <a:schemeClr val="bg1"/>
                </a:solidFill>
                <a:ea typeface="+mj-ea"/>
              </a:rPr>
              <a:t> </a:t>
            </a:r>
            <a:r>
              <a:rPr lang="zh-CN" altLang="en-US" sz="2400" b="1" dirty="0">
                <a:solidFill>
                  <a:schemeClr val="bg1"/>
                </a:solidFill>
                <a:latin typeface="思源黑体 CN Bold" panose="020B0800000000000000" pitchFamily="34" charset="-122"/>
                <a:ea typeface="思源黑体 CN Bold" panose="020B0800000000000000" pitchFamily="34" charset="-122"/>
              </a:rPr>
              <a:t>对 </a:t>
            </a:r>
            <a:r>
              <a:rPr lang="en-US" altLang="zh-CN" sz="2400" b="1" dirty="0">
                <a:solidFill>
                  <a:schemeClr val="bg1"/>
                </a:solidFill>
                <a:ea typeface="+mj-ea"/>
              </a:rPr>
              <a:t>LLM </a:t>
            </a:r>
            <a:r>
              <a:rPr lang="zh-CN" altLang="en-US" sz="2400" b="1" dirty="0">
                <a:solidFill>
                  <a:schemeClr val="bg1"/>
                </a:solidFill>
                <a:latin typeface="思源黑体 CN Bold" panose="020B0800000000000000" pitchFamily="34" charset="-122"/>
                <a:ea typeface="思源黑体 CN Bold" panose="020B0800000000000000" pitchFamily="34" charset="-122"/>
              </a:rPr>
              <a:t>进行 </a:t>
            </a:r>
            <a:r>
              <a:rPr lang="en-US" altLang="zh-CN" sz="2400" b="1" dirty="0">
                <a:solidFill>
                  <a:schemeClr val="bg1"/>
                </a:solidFill>
                <a:ea typeface="+mj-ea"/>
              </a:rPr>
              <a:t>finetuning </a:t>
            </a:r>
            <a:r>
              <a:rPr lang="zh-CN" altLang="en-US" sz="2400" b="1" dirty="0">
                <a:solidFill>
                  <a:schemeClr val="bg1"/>
                </a:solidFill>
                <a:latin typeface="思源黑体 CN Bold" panose="020B0800000000000000" pitchFamily="34" charset="-122"/>
                <a:ea typeface="思源黑体 CN Bold" panose="020B0800000000000000" pitchFamily="34" charset="-122"/>
              </a:rPr>
              <a:t>和推理的实践</a:t>
            </a:r>
            <a:endParaRPr lang="en-US" altLang="zh-CN" sz="2400" b="1" dirty="0">
              <a:solidFill>
                <a:schemeClr val="bg1"/>
              </a:solidFill>
              <a:latin typeface="思源黑体 CN Bold" panose="020B0800000000000000" pitchFamily="34" charset="-122"/>
              <a:ea typeface="思源黑体 CN Bold" panose="020B0800000000000000" pitchFamily="34" charset="-122"/>
            </a:endParaRPr>
          </a:p>
        </p:txBody>
      </p:sp>
      <p:pic>
        <p:nvPicPr>
          <p:cNvPr id="61" name="图形 60">
            <a:extLst>
              <a:ext uri="{FF2B5EF4-FFF2-40B4-BE49-F238E27FC236}">
                <a16:creationId xmlns:a16="http://schemas.microsoft.com/office/drawing/2014/main" id="{EECED8AF-BA64-FD43-B7D9-70E5817F52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509" y="4593898"/>
            <a:ext cx="571703" cy="593586"/>
          </a:xfrm>
          <a:prstGeom prst="rect">
            <a:avLst/>
          </a:prstGeom>
        </p:spPr>
      </p:pic>
      <p:pic>
        <p:nvPicPr>
          <p:cNvPr id="63" name="图形 62">
            <a:extLst>
              <a:ext uri="{FF2B5EF4-FFF2-40B4-BE49-F238E27FC236}">
                <a16:creationId xmlns:a16="http://schemas.microsoft.com/office/drawing/2014/main" id="{411892D5-C725-84EC-FDB3-FC5E3BD363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9509" y="3142035"/>
            <a:ext cx="539205" cy="539205"/>
          </a:xfrm>
          <a:prstGeom prst="rect">
            <a:avLst/>
          </a:prstGeom>
        </p:spPr>
      </p:pic>
    </p:spTree>
    <p:extLst>
      <p:ext uri="{BB962C8B-B14F-4D97-AF65-F5344CB8AC3E}">
        <p14:creationId xmlns:p14="http://schemas.microsoft.com/office/powerpoint/2010/main" val="2557188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图形 18">
            <a:extLst>
              <a:ext uri="{FF2B5EF4-FFF2-40B4-BE49-F238E27FC236}">
                <a16:creationId xmlns:a16="http://schemas.microsoft.com/office/drawing/2014/main" id="{F6C98009-BD0D-E18D-C258-48E6FA89709D}"/>
              </a:ext>
            </a:extLst>
          </p:cNvPr>
          <p:cNvSpPr/>
          <p:nvPr/>
        </p:nvSpPr>
        <p:spPr>
          <a:xfrm>
            <a:off x="4941429" y="2485340"/>
            <a:ext cx="6336172" cy="3124840"/>
          </a:xfrm>
          <a:custGeom>
            <a:avLst/>
            <a:gdLst>
              <a:gd name="connsiteX0" fmla="*/ 0 w 4690491"/>
              <a:gd name="connsiteY0" fmla="*/ 0 h 2480691"/>
              <a:gd name="connsiteX1" fmla="*/ 4375118 w 4690491"/>
              <a:gd name="connsiteY1" fmla="*/ 0 h 2480691"/>
              <a:gd name="connsiteX2" fmla="*/ 4690491 w 4690491"/>
              <a:gd name="connsiteY2" fmla="*/ 315373 h 2480691"/>
              <a:gd name="connsiteX3" fmla="*/ 4690491 w 4690491"/>
              <a:gd name="connsiteY3" fmla="*/ 2480691 h 2480691"/>
              <a:gd name="connsiteX4" fmla="*/ 315373 w 4690491"/>
              <a:gd name="connsiteY4" fmla="*/ 2480691 h 2480691"/>
              <a:gd name="connsiteX5" fmla="*/ 0 w 4690491"/>
              <a:gd name="connsiteY5" fmla="*/ 2165318 h 2480691"/>
              <a:gd name="connsiteX6" fmla="*/ 0 w 4690491"/>
              <a:gd name="connsiteY6" fmla="*/ 0 h 2480691"/>
              <a:gd name="connsiteX7" fmla="*/ 0 w 4690491"/>
              <a:gd name="connsiteY7" fmla="*/ 0 h 248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0491" h="2480691">
                <a:moveTo>
                  <a:pt x="0" y="0"/>
                </a:moveTo>
                <a:lnTo>
                  <a:pt x="4375118" y="0"/>
                </a:lnTo>
                <a:cubicBezTo>
                  <a:pt x="4549140" y="0"/>
                  <a:pt x="4690491" y="141351"/>
                  <a:pt x="4690491" y="315373"/>
                </a:cubicBezTo>
                <a:lnTo>
                  <a:pt x="4690491" y="2480691"/>
                </a:lnTo>
                <a:lnTo>
                  <a:pt x="315373" y="2480691"/>
                </a:lnTo>
                <a:cubicBezTo>
                  <a:pt x="141351" y="2480691"/>
                  <a:pt x="0" y="2339340"/>
                  <a:pt x="0" y="2165318"/>
                </a:cubicBezTo>
                <a:lnTo>
                  <a:pt x="0" y="0"/>
                </a:lnTo>
                <a:lnTo>
                  <a:pt x="0" y="0"/>
                </a:lnTo>
                <a:close/>
              </a:path>
            </a:pathLst>
          </a:custGeom>
          <a:solidFill>
            <a:srgbClr val="FFFFFF">
              <a:alpha val="15000"/>
            </a:srgbClr>
          </a:solidFill>
          <a:ln w="12700" cap="flat" cmpd="sng" algn="ctr">
            <a:noFill/>
            <a:prstDash val="solid"/>
            <a:miter lim="800000"/>
          </a:ln>
          <a:effectLst/>
        </p:spPr>
        <p:txBody>
          <a:bodyPr lIns="45720" tIns="45720" rIns="45720" rtlCol="0" anchor="ctr"/>
          <a:lstStyle/>
          <a:p>
            <a:pPr algn="ctr" defTabSz="914400"/>
            <a:endParaRPr lang="zh-CN" altLang="en-US" sz="1800" kern="0">
              <a:solidFill>
                <a:srgbClr val="000000"/>
              </a:solidFill>
              <a:latin typeface="Amazon Ember" panose="020B0603020204020204" pitchFamily="34" charset="0"/>
              <a:ea typeface="思源黑体" panose="020B0500000000000000" pitchFamily="34" charset="-122"/>
              <a:cs typeface="+mn-ea"/>
            </a:endParaRPr>
          </a:p>
        </p:txBody>
      </p:sp>
      <p:grpSp>
        <p:nvGrpSpPr>
          <p:cNvPr id="27" name="组合 26">
            <a:extLst>
              <a:ext uri="{FF2B5EF4-FFF2-40B4-BE49-F238E27FC236}">
                <a16:creationId xmlns:a16="http://schemas.microsoft.com/office/drawing/2014/main" id="{6B4F9C7D-F4A1-2FFE-59B8-3BCDF58D1456}"/>
              </a:ext>
            </a:extLst>
          </p:cNvPr>
          <p:cNvGrpSpPr/>
          <p:nvPr/>
        </p:nvGrpSpPr>
        <p:grpSpPr>
          <a:xfrm>
            <a:off x="562118" y="2485340"/>
            <a:ext cx="4151211" cy="3475204"/>
            <a:chOff x="562118" y="2485340"/>
            <a:chExt cx="4151211" cy="3475204"/>
          </a:xfrm>
        </p:grpSpPr>
        <p:sp>
          <p:nvSpPr>
            <p:cNvPr id="20" name="图形 18">
              <a:extLst>
                <a:ext uri="{FF2B5EF4-FFF2-40B4-BE49-F238E27FC236}">
                  <a16:creationId xmlns:a16="http://schemas.microsoft.com/office/drawing/2014/main" id="{A093B2F6-EC1F-D941-1299-241C4164E5EA}"/>
                </a:ext>
              </a:extLst>
            </p:cNvPr>
            <p:cNvSpPr/>
            <p:nvPr/>
          </p:nvSpPr>
          <p:spPr>
            <a:xfrm>
              <a:off x="562118" y="2485340"/>
              <a:ext cx="4151211" cy="3124840"/>
            </a:xfrm>
            <a:custGeom>
              <a:avLst/>
              <a:gdLst>
                <a:gd name="connsiteX0" fmla="*/ 0 w 4690491"/>
                <a:gd name="connsiteY0" fmla="*/ 0 h 2480691"/>
                <a:gd name="connsiteX1" fmla="*/ 4375118 w 4690491"/>
                <a:gd name="connsiteY1" fmla="*/ 0 h 2480691"/>
                <a:gd name="connsiteX2" fmla="*/ 4690491 w 4690491"/>
                <a:gd name="connsiteY2" fmla="*/ 315373 h 2480691"/>
                <a:gd name="connsiteX3" fmla="*/ 4690491 w 4690491"/>
                <a:gd name="connsiteY3" fmla="*/ 2480691 h 2480691"/>
                <a:gd name="connsiteX4" fmla="*/ 315373 w 4690491"/>
                <a:gd name="connsiteY4" fmla="*/ 2480691 h 2480691"/>
                <a:gd name="connsiteX5" fmla="*/ 0 w 4690491"/>
                <a:gd name="connsiteY5" fmla="*/ 2165318 h 2480691"/>
                <a:gd name="connsiteX6" fmla="*/ 0 w 4690491"/>
                <a:gd name="connsiteY6" fmla="*/ 0 h 2480691"/>
                <a:gd name="connsiteX7" fmla="*/ 0 w 4690491"/>
                <a:gd name="connsiteY7" fmla="*/ 0 h 248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0491" h="2480691">
                  <a:moveTo>
                    <a:pt x="0" y="0"/>
                  </a:moveTo>
                  <a:lnTo>
                    <a:pt x="4375118" y="0"/>
                  </a:lnTo>
                  <a:cubicBezTo>
                    <a:pt x="4549140" y="0"/>
                    <a:pt x="4690491" y="141351"/>
                    <a:pt x="4690491" y="315373"/>
                  </a:cubicBezTo>
                  <a:lnTo>
                    <a:pt x="4690491" y="2480691"/>
                  </a:lnTo>
                  <a:lnTo>
                    <a:pt x="315373" y="2480691"/>
                  </a:lnTo>
                  <a:cubicBezTo>
                    <a:pt x="141351" y="2480691"/>
                    <a:pt x="0" y="2339340"/>
                    <a:pt x="0" y="2165318"/>
                  </a:cubicBezTo>
                  <a:lnTo>
                    <a:pt x="0" y="0"/>
                  </a:lnTo>
                  <a:lnTo>
                    <a:pt x="0" y="0"/>
                  </a:lnTo>
                  <a:close/>
                </a:path>
              </a:pathLst>
            </a:custGeom>
            <a:solidFill>
              <a:srgbClr val="FFFFFF">
                <a:alpha val="15000"/>
              </a:srgbClr>
            </a:solidFill>
            <a:ln w="12700" cap="flat" cmpd="sng" algn="ctr">
              <a:noFill/>
              <a:prstDash val="solid"/>
              <a:miter lim="800000"/>
            </a:ln>
            <a:effectLst/>
          </p:spPr>
          <p:txBody>
            <a:bodyPr lIns="45720" tIns="45720" rIns="45720" rtlCol="0" anchor="ctr"/>
            <a:lstStyle/>
            <a:p>
              <a:pPr algn="ctr" defTabSz="914400"/>
              <a:endParaRPr lang="zh-CN" altLang="en-US" sz="1800" kern="0">
                <a:solidFill>
                  <a:srgbClr val="000000"/>
                </a:solidFill>
                <a:latin typeface="Amazon Ember" panose="020B0603020204020204" pitchFamily="34" charset="0"/>
                <a:ea typeface="思源黑体" panose="020B0500000000000000" pitchFamily="34" charset="-122"/>
                <a:cs typeface="+mn-ea"/>
              </a:endParaRPr>
            </a:p>
          </p:txBody>
        </p:sp>
        <p:sp>
          <p:nvSpPr>
            <p:cNvPr id="13" name="Freeform 13">
              <a:extLst>
                <a:ext uri="{FF2B5EF4-FFF2-40B4-BE49-F238E27FC236}">
                  <a16:creationId xmlns:a16="http://schemas.microsoft.com/office/drawing/2014/main" id="{A545BD23-E722-68FC-3598-28641E752CFF}"/>
                </a:ext>
              </a:extLst>
            </p:cNvPr>
            <p:cNvSpPr/>
            <p:nvPr/>
          </p:nvSpPr>
          <p:spPr bwMode="auto">
            <a:xfrm>
              <a:off x="4182855" y="5610180"/>
              <a:ext cx="522137" cy="350364"/>
            </a:xfrm>
            <a:custGeom>
              <a:avLst/>
              <a:gdLst>
                <a:gd name="T0" fmla="*/ 0 w 449"/>
                <a:gd name="T1" fmla="*/ 0 h 446"/>
                <a:gd name="T2" fmla="*/ 0 w 449"/>
                <a:gd name="T3" fmla="*/ 446 h 446"/>
                <a:gd name="T4" fmla="*/ 449 w 449"/>
                <a:gd name="T5" fmla="*/ 0 h 446"/>
                <a:gd name="T6" fmla="*/ 0 w 449"/>
                <a:gd name="T7" fmla="*/ 0 h 446"/>
              </a:gdLst>
              <a:ahLst/>
              <a:cxnLst>
                <a:cxn ang="0">
                  <a:pos x="T0" y="T1"/>
                </a:cxn>
                <a:cxn ang="0">
                  <a:pos x="T2" y="T3"/>
                </a:cxn>
                <a:cxn ang="0">
                  <a:pos x="T4" y="T5"/>
                </a:cxn>
                <a:cxn ang="0">
                  <a:pos x="T6" y="T7"/>
                </a:cxn>
              </a:cxnLst>
              <a:rect l="0" t="0" r="r" b="b"/>
              <a:pathLst>
                <a:path w="449" h="446">
                  <a:moveTo>
                    <a:pt x="0" y="0"/>
                  </a:moveTo>
                  <a:lnTo>
                    <a:pt x="0" y="446"/>
                  </a:lnTo>
                  <a:lnTo>
                    <a:pt x="449" y="0"/>
                  </a:lnTo>
                  <a:lnTo>
                    <a:pt x="0" y="0"/>
                  </a:lnTo>
                  <a:close/>
                </a:path>
              </a:pathLst>
            </a:custGeom>
            <a:solidFill>
              <a:schemeClr val="bg2">
                <a:lumMod val="85000"/>
                <a:alpha val="33000"/>
              </a:schemeClr>
            </a:solidFill>
            <a:ln>
              <a:noFill/>
            </a:ln>
          </p:spPr>
          <p:txBody>
            <a:bodyPr vert="horz" wrap="square" lIns="91440" tIns="45720" rIns="91440" bIns="45720" numCol="1" anchor="t" anchorCtr="0" compatLnSpc="1"/>
            <a:lstStyle/>
            <a:p>
              <a:endParaRPr lang="en-US"/>
            </a:p>
          </p:txBody>
        </p:sp>
      </p:grpSp>
      <p:sp>
        <p:nvSpPr>
          <p:cNvPr id="9" name="矩形 8">
            <a:extLst>
              <a:ext uri="{FF2B5EF4-FFF2-40B4-BE49-F238E27FC236}">
                <a16:creationId xmlns:a16="http://schemas.microsoft.com/office/drawing/2014/main" id="{E0ED0ECA-0916-4268-E695-C6E85502F741}"/>
              </a:ext>
            </a:extLst>
          </p:cNvPr>
          <p:cNvSpPr/>
          <p:nvPr/>
        </p:nvSpPr>
        <p:spPr>
          <a:xfrm>
            <a:off x="562118" y="2474281"/>
            <a:ext cx="2628757" cy="116017"/>
          </a:xfrm>
          <a:prstGeom prst="rect">
            <a:avLst/>
          </a:prstGeom>
          <a:gradFill flip="none" rotWithShape="1">
            <a:gsLst>
              <a:gs pos="68000">
                <a:srgbClr val="F67449">
                  <a:alpha val="31000"/>
                </a:srgbClr>
              </a:gs>
              <a:gs pos="100000">
                <a:srgbClr val="E3337B"/>
              </a:gs>
              <a:gs pos="0">
                <a:srgbClr val="FEC463">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a:extLst>
              <a:ext uri="{FF2B5EF4-FFF2-40B4-BE49-F238E27FC236}">
                <a16:creationId xmlns:a16="http://schemas.microsoft.com/office/drawing/2014/main" id="{3559F95B-FA93-4C40-83A5-FAB7DF95CC9C}"/>
              </a:ext>
            </a:extLst>
          </p:cNvPr>
          <p:cNvSpPr>
            <a:spLocks noGrp="1"/>
          </p:cNvSpPr>
          <p:nvPr>
            <p:ph type="title"/>
          </p:nvPr>
        </p:nvSpPr>
        <p:spPr/>
        <p:txBody>
          <a:bodyPr/>
          <a:lstStyle/>
          <a:p>
            <a:r>
              <a:rPr lang="en-US" altLang="zh-CN" dirty="0">
                <a:latin typeface="+mj-lt"/>
              </a:rPr>
              <a:t>LLM</a:t>
            </a:r>
            <a:r>
              <a:rPr lang="en-US" altLang="zh-CN" dirty="0"/>
              <a:t> </a:t>
            </a:r>
            <a:r>
              <a:rPr lang="zh-CN" altLang="en-US" dirty="0"/>
              <a:t>生成效果不好？</a:t>
            </a:r>
            <a:endParaRPr lang="en-US" altLang="zh-CN" dirty="0"/>
          </a:p>
        </p:txBody>
      </p:sp>
      <p:sp>
        <p:nvSpPr>
          <p:cNvPr id="3" name="Content Placeholder 2">
            <a:extLst>
              <a:ext uri="{FF2B5EF4-FFF2-40B4-BE49-F238E27FC236}">
                <a16:creationId xmlns:a16="http://schemas.microsoft.com/office/drawing/2014/main" id="{F842B8E8-FAB4-434D-B74E-B311D8799202}"/>
              </a:ext>
            </a:extLst>
          </p:cNvPr>
          <p:cNvSpPr>
            <a:spLocks noGrp="1"/>
          </p:cNvSpPr>
          <p:nvPr>
            <p:ph idx="4294967295"/>
          </p:nvPr>
        </p:nvSpPr>
        <p:spPr>
          <a:xfrm>
            <a:off x="562118" y="1732493"/>
            <a:ext cx="8020050" cy="442912"/>
          </a:xfrm>
          <a:prstGeom prst="rect">
            <a:avLst/>
          </a:prstGeom>
        </p:spPr>
        <p:txBody>
          <a:bodyPr>
            <a:normAutofit lnSpcReduction="10000"/>
          </a:bodyPr>
          <a:lstStyle/>
          <a:p>
            <a:pPr marL="0" indent="0">
              <a:buNone/>
            </a:pPr>
            <a:r>
              <a:rPr lang="zh-CN" altLang="en-US" sz="2800" b="1" dirty="0">
                <a:solidFill>
                  <a:srgbClr val="FEBF61"/>
                </a:solidFill>
                <a:latin typeface="思源黑体 CN Bold" panose="020B0800000000000000" pitchFamily="34" charset="-122"/>
                <a:ea typeface="思源黑体 CN Bold" panose="020B0800000000000000" pitchFamily="34" charset="-122"/>
              </a:rPr>
              <a:t>生成的是垃圾</a:t>
            </a:r>
            <a:r>
              <a:rPr lang="en-US" altLang="zh-CN" sz="2800" b="1" dirty="0">
                <a:solidFill>
                  <a:srgbClr val="FEBF61"/>
                </a:solidFill>
                <a:latin typeface="思源黑体 CN Bold" panose="020B0800000000000000" pitchFamily="34" charset="-122"/>
                <a:ea typeface="思源黑体 CN Bold" panose="020B0800000000000000" pitchFamily="34" charset="-122"/>
              </a:rPr>
              <a:t>(</a:t>
            </a:r>
            <a:r>
              <a:rPr lang="zh-CN" altLang="en-US" sz="2800" b="1" dirty="0">
                <a:solidFill>
                  <a:srgbClr val="FEBF61"/>
                </a:solidFill>
                <a:latin typeface="思源黑体 CN Bold" panose="020B0800000000000000" pitchFamily="34" charset="-122"/>
                <a:ea typeface="思源黑体 CN Bold" panose="020B0800000000000000" pitchFamily="34" charset="-122"/>
              </a:rPr>
              <a:t>下面三个情况是我遇到过的</a:t>
            </a:r>
            <a:r>
              <a:rPr lang="en-US" altLang="zh-CN" sz="2800" b="1" dirty="0">
                <a:solidFill>
                  <a:srgbClr val="FEBF61"/>
                </a:solidFill>
                <a:latin typeface="思源黑体 CN Bold" panose="020B0800000000000000" pitchFamily="34" charset="-122"/>
                <a:ea typeface="思源黑体 CN Bold" panose="020B0800000000000000" pitchFamily="34" charset="-122"/>
              </a:rPr>
              <a:t>)</a:t>
            </a:r>
            <a:r>
              <a:rPr lang="zh-CN" altLang="en-US" sz="2800" b="1" dirty="0">
                <a:solidFill>
                  <a:srgbClr val="FEBF61"/>
                </a:solidFill>
                <a:latin typeface="思源黑体 CN Bold" panose="020B0800000000000000" pitchFamily="34" charset="-122"/>
                <a:ea typeface="思源黑体 CN Bold" panose="020B0800000000000000" pitchFamily="34" charset="-122"/>
              </a:rPr>
              <a:t>：</a:t>
            </a:r>
            <a:endParaRPr lang="en-US" altLang="zh-CN" sz="2000" b="1" dirty="0">
              <a:solidFill>
                <a:srgbClr val="FEBF61"/>
              </a:solidFill>
              <a:latin typeface="思源黑体 CN Bold" panose="020B0800000000000000" pitchFamily="34" charset="-122"/>
              <a:ea typeface="思源黑体 CN Bold" panose="020B0800000000000000" pitchFamily="34" charset="-122"/>
            </a:endParaRPr>
          </a:p>
          <a:p>
            <a:pPr lvl="3"/>
            <a:endParaRPr lang="zh-CN" altLang="en-US" sz="1600" dirty="0">
              <a:solidFill>
                <a:srgbClr val="FEBF61"/>
              </a:solidFill>
            </a:endParaRPr>
          </a:p>
        </p:txBody>
      </p:sp>
      <p:sp>
        <p:nvSpPr>
          <p:cNvPr id="5" name="文本框 4">
            <a:extLst>
              <a:ext uri="{FF2B5EF4-FFF2-40B4-BE49-F238E27FC236}">
                <a16:creationId xmlns:a16="http://schemas.microsoft.com/office/drawing/2014/main" id="{FD223E8E-FF8E-7AD8-96DE-8261EB6DC0B5}"/>
              </a:ext>
            </a:extLst>
          </p:cNvPr>
          <p:cNvSpPr txBox="1"/>
          <p:nvPr/>
        </p:nvSpPr>
        <p:spPr>
          <a:xfrm>
            <a:off x="790217" y="2674463"/>
            <a:ext cx="3914775" cy="1804597"/>
          </a:xfrm>
          <a:prstGeom prst="rect">
            <a:avLst/>
          </a:prstGeom>
          <a:noFill/>
        </p:spPr>
        <p:txBody>
          <a:bodyPr wrap="square">
            <a:spAutoFit/>
          </a:bodyPr>
          <a:lstStyle/>
          <a:p>
            <a:pPr marL="0" lvl="1">
              <a:lnSpc>
                <a:spcPct val="150000"/>
              </a:lnSpc>
            </a:pPr>
            <a:r>
              <a:rPr lang="zh-CN" altLang="en-US" sz="2000" dirty="0">
                <a:solidFill>
                  <a:schemeClr val="bg1"/>
                </a:solidFill>
                <a:latin typeface="思源黑体 CN Bold" panose="020B0800000000000000" pitchFamily="34" charset="-122"/>
                <a:ea typeface="思源黑体 CN Bold" panose="020B0800000000000000" pitchFamily="34" charset="-122"/>
              </a:rPr>
              <a:t>可能是模型文件本身有问题（比如文件损坏）：</a:t>
            </a:r>
            <a:endParaRPr lang="en-US" altLang="zh-CN" sz="2000" dirty="0">
              <a:solidFill>
                <a:schemeClr val="bg1"/>
              </a:solidFill>
              <a:latin typeface="思源黑体 CN Bold" panose="020B0800000000000000" pitchFamily="34" charset="-122"/>
              <a:ea typeface="思源黑体 CN Bold" panose="020B0800000000000000" pitchFamily="34" charset="-122"/>
            </a:endParaRPr>
          </a:p>
          <a:p>
            <a:pPr marL="285750" lvl="2" indent="-285750">
              <a:lnSpc>
                <a:spcPct val="150000"/>
              </a:lnSpc>
              <a:buFont typeface="Arial" panose="020B0604020202020204" pitchFamily="34" charset="0"/>
              <a:buChar char="•"/>
            </a:pPr>
            <a:r>
              <a:rPr lang="zh-CN" altLang="en-US" sz="1800" dirty="0">
                <a:solidFill>
                  <a:schemeClr val="bg1"/>
                </a:solidFill>
              </a:rPr>
              <a:t>查看模型文件大小；</a:t>
            </a:r>
            <a:endParaRPr lang="en-US" altLang="zh-CN" sz="1800" dirty="0">
              <a:solidFill>
                <a:schemeClr val="bg1"/>
              </a:solidFill>
            </a:endParaRPr>
          </a:p>
          <a:p>
            <a:pPr marL="285750" lvl="2" indent="-285750">
              <a:lnSpc>
                <a:spcPct val="150000"/>
              </a:lnSpc>
              <a:buFont typeface="Arial" panose="020B0604020202020204" pitchFamily="34" charset="0"/>
              <a:buChar char="•"/>
            </a:pPr>
            <a:r>
              <a:rPr lang="zh-CN" altLang="en-US" sz="1800" dirty="0">
                <a:solidFill>
                  <a:schemeClr val="bg1"/>
                </a:solidFill>
              </a:rPr>
              <a:t>查看保存模型的</a:t>
            </a:r>
            <a:r>
              <a:rPr lang="en-US" altLang="zh-CN" sz="1800" dirty="0">
                <a:solidFill>
                  <a:schemeClr val="bg1"/>
                </a:solidFill>
              </a:rPr>
              <a:t>API</a:t>
            </a:r>
            <a:r>
              <a:rPr lang="zh-CN" altLang="en-US" sz="1800" dirty="0">
                <a:solidFill>
                  <a:schemeClr val="bg1"/>
                </a:solidFill>
              </a:rPr>
              <a:t>是否正确；</a:t>
            </a:r>
            <a:endParaRPr lang="en-US" altLang="zh-CN" sz="1800" dirty="0">
              <a:solidFill>
                <a:schemeClr val="bg1"/>
              </a:solidFill>
            </a:endParaRPr>
          </a:p>
        </p:txBody>
      </p:sp>
      <p:sp>
        <p:nvSpPr>
          <p:cNvPr id="7" name="文本框 6">
            <a:extLst>
              <a:ext uri="{FF2B5EF4-FFF2-40B4-BE49-F238E27FC236}">
                <a16:creationId xmlns:a16="http://schemas.microsoft.com/office/drawing/2014/main" id="{0B56BA64-3B7A-8632-F243-9F083258E420}"/>
              </a:ext>
            </a:extLst>
          </p:cNvPr>
          <p:cNvSpPr txBox="1"/>
          <p:nvPr/>
        </p:nvSpPr>
        <p:spPr>
          <a:xfrm>
            <a:off x="5252609" y="2674463"/>
            <a:ext cx="5467350" cy="2589427"/>
          </a:xfrm>
          <a:prstGeom prst="rect">
            <a:avLst/>
          </a:prstGeom>
          <a:noFill/>
        </p:spPr>
        <p:txBody>
          <a:bodyPr wrap="square">
            <a:spAutoFit/>
          </a:bodyPr>
          <a:lstStyle/>
          <a:p>
            <a:pPr marL="0" lvl="1">
              <a:lnSpc>
                <a:spcPct val="150000"/>
              </a:lnSpc>
            </a:pPr>
            <a:r>
              <a:rPr lang="zh-CN" altLang="en-US" sz="2000" dirty="0">
                <a:solidFill>
                  <a:schemeClr val="bg1"/>
                </a:solidFill>
                <a:latin typeface="思源黑体 CN Bold" panose="020B0800000000000000" pitchFamily="34" charset="-122"/>
                <a:ea typeface="思源黑体 CN Bold" panose="020B0800000000000000" pitchFamily="34" charset="-122"/>
              </a:rPr>
              <a:t>可能是最后训练完的</a:t>
            </a:r>
            <a:r>
              <a:rPr lang="en-US" altLang="zh-CN" sz="2000" dirty="0">
                <a:solidFill>
                  <a:schemeClr val="bg1"/>
                </a:solidFill>
                <a:latin typeface="思源黑体 CN Bold" panose="020B0800000000000000" pitchFamily="34" charset="-122"/>
                <a:ea typeface="思源黑体 CN Bold" panose="020B0800000000000000" pitchFamily="34" charset="-122"/>
              </a:rPr>
              <a:t>train loss</a:t>
            </a:r>
            <a:r>
              <a:rPr lang="zh-CN" altLang="en-US" sz="2000" dirty="0">
                <a:solidFill>
                  <a:schemeClr val="bg1"/>
                </a:solidFill>
                <a:latin typeface="思源黑体 CN Bold" panose="020B0800000000000000" pitchFamily="34" charset="-122"/>
                <a:ea typeface="思源黑体 CN Bold" panose="020B0800000000000000" pitchFamily="34" charset="-122"/>
              </a:rPr>
              <a:t>很高（比如是</a:t>
            </a:r>
            <a:r>
              <a:rPr lang="en-US" altLang="zh-CN" sz="2000" dirty="0">
                <a:solidFill>
                  <a:schemeClr val="bg1"/>
                </a:solidFill>
                <a:latin typeface="思源黑体 CN Bold" panose="020B0800000000000000" pitchFamily="34" charset="-122"/>
                <a:ea typeface="思源黑体 CN Bold" panose="020B0800000000000000" pitchFamily="34" charset="-122"/>
              </a:rPr>
              <a:t>7+</a:t>
            </a:r>
            <a:r>
              <a:rPr lang="zh-CN" altLang="en-US" sz="2000" dirty="0">
                <a:solidFill>
                  <a:schemeClr val="bg1"/>
                </a:solidFill>
                <a:latin typeface="思源黑体 CN Bold" panose="020B0800000000000000" pitchFamily="34" charset="-122"/>
                <a:ea typeface="思源黑体 CN Bold" panose="020B0800000000000000" pitchFamily="34" charset="-122"/>
              </a:rPr>
              <a:t>）</a:t>
            </a:r>
            <a:endParaRPr lang="en-US" altLang="zh-CN" sz="2000" dirty="0">
              <a:solidFill>
                <a:schemeClr val="bg1"/>
              </a:solidFill>
              <a:latin typeface="思源黑体 CN Bold" panose="020B0800000000000000" pitchFamily="34" charset="-122"/>
              <a:ea typeface="思源黑体 CN Bold" panose="020B0800000000000000" pitchFamily="34" charset="-122"/>
            </a:endParaRPr>
          </a:p>
          <a:p>
            <a:pPr marL="285750" lvl="2" indent="-285750">
              <a:lnSpc>
                <a:spcPct val="150000"/>
              </a:lnSpc>
              <a:buFont typeface="Arial" panose="020B0604020202020204" pitchFamily="34" charset="0"/>
              <a:buChar char="•"/>
            </a:pPr>
            <a:r>
              <a:rPr lang="zh-CN" altLang="en-US" sz="1800" dirty="0">
                <a:solidFill>
                  <a:schemeClr val="bg1"/>
                </a:solidFill>
              </a:rPr>
              <a:t>查看是否启用了</a:t>
            </a:r>
            <a:r>
              <a:rPr lang="en-US" altLang="zh-CN" sz="1800" dirty="0">
                <a:solidFill>
                  <a:schemeClr val="bg1"/>
                </a:solidFill>
              </a:rPr>
              <a:t>warmup  learning rate</a:t>
            </a:r>
            <a:r>
              <a:rPr lang="zh-CN" altLang="en-US" sz="1800" dirty="0">
                <a:solidFill>
                  <a:schemeClr val="bg1"/>
                </a:solidFill>
              </a:rPr>
              <a:t>功能。</a:t>
            </a:r>
            <a:endParaRPr lang="en-US" altLang="zh-CN" sz="1800" dirty="0">
              <a:solidFill>
                <a:schemeClr val="bg1"/>
              </a:solidFill>
            </a:endParaRPr>
          </a:p>
          <a:p>
            <a:pPr marL="285750" lvl="2" indent="-285750">
              <a:lnSpc>
                <a:spcPct val="150000"/>
              </a:lnSpc>
              <a:buFont typeface="Arial" panose="020B0604020202020204" pitchFamily="34" charset="0"/>
              <a:buChar char="•"/>
            </a:pPr>
            <a:r>
              <a:rPr lang="zh-CN" altLang="en-US" sz="1800" dirty="0">
                <a:solidFill>
                  <a:schemeClr val="bg1"/>
                </a:solidFill>
              </a:rPr>
              <a:t>如果启用了</a:t>
            </a:r>
            <a:r>
              <a:rPr lang="en-US" altLang="zh-CN" sz="1800" dirty="0">
                <a:solidFill>
                  <a:schemeClr val="bg1"/>
                </a:solidFill>
              </a:rPr>
              <a:t>warmup learning rate</a:t>
            </a:r>
            <a:r>
              <a:rPr lang="zh-CN" altLang="en-US" sz="1800" dirty="0">
                <a:solidFill>
                  <a:schemeClr val="bg1"/>
                </a:solidFill>
              </a:rPr>
              <a:t>功能，查看是否</a:t>
            </a:r>
            <a:r>
              <a:rPr lang="en-US" altLang="zh-CN" sz="1800" dirty="0">
                <a:solidFill>
                  <a:schemeClr val="bg1"/>
                </a:solidFill>
              </a:rPr>
              <a:t>warmup step/ratio</a:t>
            </a:r>
            <a:r>
              <a:rPr lang="zh-CN" altLang="en-US" sz="1800" dirty="0">
                <a:solidFill>
                  <a:schemeClr val="bg1"/>
                </a:solidFill>
              </a:rPr>
              <a:t>设置的太小。</a:t>
            </a:r>
            <a:endParaRPr lang="en-US" altLang="zh-CN" sz="1800" dirty="0">
              <a:solidFill>
                <a:schemeClr val="bg1"/>
              </a:solidFill>
            </a:endParaRPr>
          </a:p>
          <a:p>
            <a:pPr marL="285750" lvl="2" indent="-285750">
              <a:lnSpc>
                <a:spcPct val="150000"/>
              </a:lnSpc>
              <a:buFont typeface="Arial" panose="020B0604020202020204" pitchFamily="34" charset="0"/>
              <a:buChar char="•"/>
            </a:pPr>
            <a:r>
              <a:rPr lang="zh-CN" altLang="en-US" sz="1800" dirty="0">
                <a:solidFill>
                  <a:schemeClr val="bg1"/>
                </a:solidFill>
              </a:rPr>
              <a:t>对于</a:t>
            </a:r>
            <a:r>
              <a:rPr lang="en-US" altLang="zh-CN" sz="1800" dirty="0">
                <a:solidFill>
                  <a:schemeClr val="bg1"/>
                </a:solidFill>
              </a:rPr>
              <a:t>LLM</a:t>
            </a:r>
            <a:r>
              <a:rPr lang="zh-CN" altLang="en-US" sz="1800" dirty="0">
                <a:solidFill>
                  <a:schemeClr val="bg1"/>
                </a:solidFill>
              </a:rPr>
              <a:t>，</a:t>
            </a:r>
            <a:r>
              <a:rPr lang="en-US" altLang="zh-CN" sz="1800" dirty="0">
                <a:solidFill>
                  <a:schemeClr val="bg1"/>
                </a:solidFill>
              </a:rPr>
              <a:t>warmup</a:t>
            </a:r>
            <a:r>
              <a:rPr lang="zh-CN" altLang="en-US" sz="1800" dirty="0">
                <a:solidFill>
                  <a:schemeClr val="bg1"/>
                </a:solidFill>
              </a:rPr>
              <a:t>相关的超参数的设置对训练的收敛是比较敏感的，可能需要多花时间来调整。</a:t>
            </a:r>
            <a:endParaRPr lang="en-US" altLang="zh-CN" sz="1800" dirty="0">
              <a:solidFill>
                <a:schemeClr val="bg1"/>
              </a:solidFill>
            </a:endParaRPr>
          </a:p>
        </p:txBody>
      </p:sp>
      <p:sp>
        <p:nvSpPr>
          <p:cNvPr id="25" name="Freeform 13">
            <a:extLst>
              <a:ext uri="{FF2B5EF4-FFF2-40B4-BE49-F238E27FC236}">
                <a16:creationId xmlns:a16="http://schemas.microsoft.com/office/drawing/2014/main" id="{3241AC96-B5E3-5428-0A16-99604BF8193A}"/>
              </a:ext>
            </a:extLst>
          </p:cNvPr>
          <p:cNvSpPr/>
          <p:nvPr/>
        </p:nvSpPr>
        <p:spPr bwMode="auto">
          <a:xfrm>
            <a:off x="10636613" y="5608143"/>
            <a:ext cx="648136" cy="350364"/>
          </a:xfrm>
          <a:custGeom>
            <a:avLst/>
            <a:gdLst>
              <a:gd name="T0" fmla="*/ 0 w 449"/>
              <a:gd name="T1" fmla="*/ 0 h 446"/>
              <a:gd name="T2" fmla="*/ 0 w 449"/>
              <a:gd name="T3" fmla="*/ 446 h 446"/>
              <a:gd name="T4" fmla="*/ 449 w 449"/>
              <a:gd name="T5" fmla="*/ 0 h 446"/>
              <a:gd name="T6" fmla="*/ 0 w 449"/>
              <a:gd name="T7" fmla="*/ 0 h 446"/>
            </a:gdLst>
            <a:ahLst/>
            <a:cxnLst>
              <a:cxn ang="0">
                <a:pos x="T0" y="T1"/>
              </a:cxn>
              <a:cxn ang="0">
                <a:pos x="T2" y="T3"/>
              </a:cxn>
              <a:cxn ang="0">
                <a:pos x="T4" y="T5"/>
              </a:cxn>
              <a:cxn ang="0">
                <a:pos x="T6" y="T7"/>
              </a:cxn>
            </a:cxnLst>
            <a:rect l="0" t="0" r="r" b="b"/>
            <a:pathLst>
              <a:path w="449" h="446">
                <a:moveTo>
                  <a:pt x="0" y="0"/>
                </a:moveTo>
                <a:lnTo>
                  <a:pt x="0" y="446"/>
                </a:lnTo>
                <a:lnTo>
                  <a:pt x="449" y="0"/>
                </a:lnTo>
                <a:lnTo>
                  <a:pt x="0" y="0"/>
                </a:lnTo>
                <a:close/>
              </a:path>
            </a:pathLst>
          </a:custGeom>
          <a:solidFill>
            <a:schemeClr val="bg2">
              <a:lumMod val="85000"/>
              <a:alpha val="33000"/>
            </a:schemeClr>
          </a:solidFill>
          <a:ln>
            <a:noFill/>
          </a:ln>
        </p:spPr>
        <p:txBody>
          <a:bodyPr vert="horz" wrap="square" lIns="91440" tIns="45720" rIns="91440" bIns="45720" numCol="1" anchor="t" anchorCtr="0" compatLnSpc="1"/>
          <a:lstStyle/>
          <a:p>
            <a:endParaRPr lang="en-US"/>
          </a:p>
        </p:txBody>
      </p:sp>
      <p:sp>
        <p:nvSpPr>
          <p:cNvPr id="26" name="矩形 25">
            <a:extLst>
              <a:ext uri="{FF2B5EF4-FFF2-40B4-BE49-F238E27FC236}">
                <a16:creationId xmlns:a16="http://schemas.microsoft.com/office/drawing/2014/main" id="{65AE9E60-7B1E-E012-1319-5DF1C04C1CC7}"/>
              </a:ext>
            </a:extLst>
          </p:cNvPr>
          <p:cNvSpPr/>
          <p:nvPr/>
        </p:nvSpPr>
        <p:spPr>
          <a:xfrm>
            <a:off x="4941429" y="2474281"/>
            <a:ext cx="2628757" cy="116017"/>
          </a:xfrm>
          <a:prstGeom prst="rect">
            <a:avLst/>
          </a:prstGeom>
          <a:gradFill flip="none" rotWithShape="1">
            <a:gsLst>
              <a:gs pos="68000">
                <a:srgbClr val="F67449">
                  <a:alpha val="31000"/>
                </a:srgbClr>
              </a:gs>
              <a:gs pos="100000">
                <a:srgbClr val="E3337B"/>
              </a:gs>
              <a:gs pos="0">
                <a:srgbClr val="FEC463">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75169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8B1BC-8477-4AA7-B3D6-6ADD9FE8A78C}"/>
              </a:ext>
            </a:extLst>
          </p:cNvPr>
          <p:cNvSpPr>
            <a:spLocks noGrp="1"/>
          </p:cNvSpPr>
          <p:nvPr>
            <p:ph type="title"/>
          </p:nvPr>
        </p:nvSpPr>
        <p:spPr/>
        <p:txBody>
          <a:bodyPr/>
          <a:lstStyle/>
          <a:p>
            <a:r>
              <a:rPr lang="en-US" altLang="zh-CN" dirty="0">
                <a:latin typeface="+mj-lt"/>
              </a:rPr>
              <a:t>Continue…..</a:t>
            </a:r>
            <a:endParaRPr lang="en-US" dirty="0">
              <a:latin typeface="+mj-lt"/>
            </a:endParaRPr>
          </a:p>
        </p:txBody>
      </p:sp>
      <p:sp>
        <p:nvSpPr>
          <p:cNvPr id="3" name="Content Placeholder 2">
            <a:extLst>
              <a:ext uri="{FF2B5EF4-FFF2-40B4-BE49-F238E27FC236}">
                <a16:creationId xmlns:a16="http://schemas.microsoft.com/office/drawing/2014/main" id="{A363EC99-1265-4EA2-B97E-FF42C30D5BCF}"/>
              </a:ext>
            </a:extLst>
          </p:cNvPr>
          <p:cNvSpPr>
            <a:spLocks noGrp="1"/>
          </p:cNvSpPr>
          <p:nvPr>
            <p:ph idx="4294967295"/>
          </p:nvPr>
        </p:nvSpPr>
        <p:spPr>
          <a:xfrm>
            <a:off x="477285" y="1317600"/>
            <a:ext cx="11261725" cy="1454175"/>
          </a:xfrm>
          <a:prstGeom prst="rect">
            <a:avLst/>
          </a:prstGeom>
        </p:spPr>
        <p:txBody>
          <a:bodyPr/>
          <a:lstStyle/>
          <a:p>
            <a:pPr marL="0" lvl="1" indent="0">
              <a:buNone/>
            </a:pPr>
            <a:r>
              <a:rPr lang="zh-CN" altLang="en-US" sz="2800" dirty="0">
                <a:solidFill>
                  <a:srgbClr val="FEBF61"/>
                </a:solidFill>
                <a:latin typeface="思源黑体 CN Bold" panose="020B0800000000000000" pitchFamily="34" charset="-122"/>
                <a:ea typeface="思源黑体 CN Bold" panose="020B0800000000000000" pitchFamily="34" charset="-122"/>
              </a:rPr>
              <a:t>可能是生成的模型相关文件不符合</a:t>
            </a:r>
            <a:r>
              <a:rPr lang="en-US" altLang="zh-CN" sz="2800" b="1" dirty="0">
                <a:solidFill>
                  <a:srgbClr val="FEBF61"/>
                </a:solidFill>
                <a:ea typeface="思源黑体 CN Bold" panose="020B0800000000000000" pitchFamily="34" charset="-122"/>
              </a:rPr>
              <a:t>HF</a:t>
            </a:r>
            <a:r>
              <a:rPr lang="zh-CN" altLang="en-US" sz="2800" dirty="0">
                <a:solidFill>
                  <a:srgbClr val="FEBF61"/>
                </a:solidFill>
                <a:latin typeface="思源黑体 CN Bold" panose="020B0800000000000000" pitchFamily="34" charset="-122"/>
                <a:ea typeface="思源黑体 CN Bold" panose="020B0800000000000000" pitchFamily="34" charset="-122"/>
              </a:rPr>
              <a:t>要求</a:t>
            </a:r>
            <a:r>
              <a:rPr lang="zh-CN" altLang="en-US" sz="2800" dirty="0">
                <a:solidFill>
                  <a:srgbClr val="FEBF61"/>
                </a:solidFill>
              </a:rPr>
              <a:t>。</a:t>
            </a:r>
            <a:endParaRPr lang="en-US" altLang="zh-CN" sz="2800" dirty="0">
              <a:solidFill>
                <a:srgbClr val="FEBF61"/>
              </a:solidFill>
            </a:endParaRPr>
          </a:p>
          <a:p>
            <a:pPr marL="0" lvl="2" indent="0">
              <a:buNone/>
            </a:pPr>
            <a:r>
              <a:rPr lang="zh-CN" altLang="en-US" sz="1800" dirty="0">
                <a:solidFill>
                  <a:schemeClr val="bg1"/>
                </a:solidFill>
              </a:rPr>
              <a:t>比如下面这个是</a:t>
            </a:r>
            <a:r>
              <a:rPr lang="en-US" altLang="zh-CN" sz="1800" dirty="0">
                <a:solidFill>
                  <a:schemeClr val="bg1"/>
                </a:solidFill>
              </a:rPr>
              <a:t>SMP 3D</a:t>
            </a:r>
            <a:r>
              <a:rPr lang="zh-CN" altLang="en-US" sz="1800" dirty="0">
                <a:solidFill>
                  <a:schemeClr val="bg1"/>
                </a:solidFill>
              </a:rPr>
              <a:t>并行</a:t>
            </a:r>
            <a:r>
              <a:rPr lang="en-US" altLang="zh-CN" sz="1800" dirty="0">
                <a:solidFill>
                  <a:schemeClr val="bg1"/>
                </a:solidFill>
              </a:rPr>
              <a:t> + HF trainer API</a:t>
            </a:r>
            <a:r>
              <a:rPr lang="zh-CN" altLang="en-US" sz="1800" dirty="0">
                <a:solidFill>
                  <a:schemeClr val="bg1"/>
                </a:solidFill>
              </a:rPr>
              <a:t>训练后得到的模型相关文件，除了模型切片文件，还有一个</a:t>
            </a:r>
            <a:r>
              <a:rPr lang="en-US" altLang="zh-CN" sz="1800" dirty="0">
                <a:solidFill>
                  <a:schemeClr val="bg1"/>
                </a:solidFill>
              </a:rPr>
              <a:t>400</a:t>
            </a:r>
            <a:r>
              <a:rPr lang="zh-CN" altLang="en-US" sz="1800" dirty="0">
                <a:solidFill>
                  <a:schemeClr val="bg1"/>
                </a:solidFill>
              </a:rPr>
              <a:t>字节左右的很小的</a:t>
            </a:r>
            <a:r>
              <a:rPr lang="en-US" altLang="zh-CN" sz="1800" dirty="0" err="1">
                <a:solidFill>
                  <a:schemeClr val="bg1"/>
                </a:solidFill>
              </a:rPr>
              <a:t>pytorch_model.bin</a:t>
            </a:r>
            <a:r>
              <a:rPr lang="zh-CN" altLang="en-US" sz="1800" dirty="0">
                <a:solidFill>
                  <a:schemeClr val="bg1"/>
                </a:solidFill>
              </a:rPr>
              <a:t>文件（有这个文件的话，</a:t>
            </a:r>
            <a:r>
              <a:rPr lang="en-US" altLang="zh-CN" sz="1800" dirty="0">
                <a:solidFill>
                  <a:schemeClr val="bg1"/>
                </a:solidFill>
              </a:rPr>
              <a:t>HF</a:t>
            </a:r>
            <a:r>
              <a:rPr lang="zh-CN" altLang="en-US" sz="1800" dirty="0">
                <a:solidFill>
                  <a:schemeClr val="bg1"/>
                </a:solidFill>
              </a:rPr>
              <a:t>加载模型时不去看模型切片文件；把这个文件删掉，生成文本正常）。</a:t>
            </a:r>
            <a:endParaRPr lang="en-US" altLang="zh-CN" sz="1800" dirty="0">
              <a:solidFill>
                <a:schemeClr val="bg1"/>
              </a:solidFill>
            </a:endParaRPr>
          </a:p>
          <a:p>
            <a:endParaRPr lang="en-US" sz="3600" dirty="0">
              <a:solidFill>
                <a:schemeClr val="bg1"/>
              </a:solidFill>
            </a:endParaRPr>
          </a:p>
        </p:txBody>
      </p:sp>
      <p:grpSp>
        <p:nvGrpSpPr>
          <p:cNvPr id="6" name="组合 5">
            <a:extLst>
              <a:ext uri="{FF2B5EF4-FFF2-40B4-BE49-F238E27FC236}">
                <a16:creationId xmlns:a16="http://schemas.microsoft.com/office/drawing/2014/main" id="{16951304-B318-2D4F-718D-89B3FAB62636}"/>
              </a:ext>
            </a:extLst>
          </p:cNvPr>
          <p:cNvGrpSpPr/>
          <p:nvPr/>
        </p:nvGrpSpPr>
        <p:grpSpPr>
          <a:xfrm>
            <a:off x="564312" y="2913290"/>
            <a:ext cx="8756170" cy="3170010"/>
            <a:chOff x="564312" y="2703740"/>
            <a:chExt cx="8756170" cy="3170010"/>
          </a:xfrm>
        </p:grpSpPr>
        <p:sp>
          <p:nvSpPr>
            <p:cNvPr id="5" name="矩形 4">
              <a:extLst>
                <a:ext uri="{FF2B5EF4-FFF2-40B4-BE49-F238E27FC236}">
                  <a16:creationId xmlns:a16="http://schemas.microsoft.com/office/drawing/2014/main" id="{18C0F122-EBF7-BD07-F45A-AC3A17B09DBC}"/>
                </a:ext>
              </a:extLst>
            </p:cNvPr>
            <p:cNvSpPr/>
            <p:nvPr/>
          </p:nvSpPr>
          <p:spPr>
            <a:xfrm>
              <a:off x="564312" y="2703740"/>
              <a:ext cx="8756170" cy="3170009"/>
            </a:xfrm>
            <a:prstGeom prst="rect">
              <a:avLst/>
            </a:prstGeom>
            <a:gradFill>
              <a:gsLst>
                <a:gs pos="68000">
                  <a:srgbClr val="F67449"/>
                </a:gs>
                <a:gs pos="100000">
                  <a:srgbClr val="E3337B"/>
                </a:gs>
                <a:gs pos="0">
                  <a:srgbClr val="FEC463"/>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3">
              <a:extLst>
                <a:ext uri="{FF2B5EF4-FFF2-40B4-BE49-F238E27FC236}">
                  <a16:creationId xmlns:a16="http://schemas.microsoft.com/office/drawing/2014/main" id="{A65293ED-673C-4DE7-B476-7BB0CC46AB6E}"/>
                </a:ext>
              </a:extLst>
            </p:cNvPr>
            <p:cNvPicPr/>
            <p:nvPr/>
          </p:nvPicPr>
          <p:blipFill>
            <a:blip r:embed="rId2"/>
            <a:stretch>
              <a:fillRect/>
            </a:stretch>
          </p:blipFill>
          <p:spPr>
            <a:xfrm>
              <a:off x="659562" y="2822636"/>
              <a:ext cx="8660920" cy="3051114"/>
            </a:xfrm>
            <a:prstGeom prst="rect">
              <a:avLst/>
            </a:prstGeom>
          </p:spPr>
        </p:pic>
      </p:grpSp>
    </p:spTree>
    <p:extLst>
      <p:ext uri="{BB962C8B-B14F-4D97-AF65-F5344CB8AC3E}">
        <p14:creationId xmlns:p14="http://schemas.microsoft.com/office/powerpoint/2010/main" val="1545208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a:extLst>
              <a:ext uri="{FF2B5EF4-FFF2-40B4-BE49-F238E27FC236}">
                <a16:creationId xmlns:a16="http://schemas.microsoft.com/office/drawing/2014/main" id="{535F3E4A-6A04-C61C-AB6B-CDDA6924E85E}"/>
              </a:ext>
            </a:extLst>
          </p:cNvPr>
          <p:cNvSpPr/>
          <p:nvPr/>
        </p:nvSpPr>
        <p:spPr>
          <a:xfrm>
            <a:off x="-325794" y="1582414"/>
            <a:ext cx="3904258" cy="4092149"/>
          </a:xfrm>
          <a:prstGeom prst="ellipse">
            <a:avLst/>
          </a:prstGeom>
          <a:gradFill flip="none" rotWithShape="1">
            <a:gsLst>
              <a:gs pos="69000">
                <a:srgbClr val="FCAC52">
                  <a:alpha val="16000"/>
                </a:srgbClr>
              </a:gs>
              <a:gs pos="37000">
                <a:srgbClr val="FFCC66">
                  <a:alpha val="0"/>
                </a:srgbClr>
              </a:gs>
              <a:gs pos="95000">
                <a:srgbClr val="F6742F">
                  <a:alpha val="49000"/>
                </a:srgbClr>
              </a:gs>
            </a:gsLst>
            <a:lin ang="0" scaled="1"/>
            <a:tileRect/>
          </a:gradFill>
          <a:ln>
            <a:gradFill flip="none" rotWithShape="1">
              <a:gsLst>
                <a:gs pos="41000">
                  <a:srgbClr val="F6742F">
                    <a:alpha val="0"/>
                  </a:srgbClr>
                </a:gs>
                <a:gs pos="100000">
                  <a:srgbClr val="FFCC66"/>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latin typeface="Arial" panose="020B0604020202020204" pitchFamily="34" charset="0"/>
              <a:ea typeface="思源宋体" panose="02020400000000000000" pitchFamily="18" charset="-122"/>
            </a:endParaRPr>
          </a:p>
        </p:txBody>
      </p:sp>
      <p:sp>
        <p:nvSpPr>
          <p:cNvPr id="2" name="Title 1">
            <a:extLst>
              <a:ext uri="{FF2B5EF4-FFF2-40B4-BE49-F238E27FC236}">
                <a16:creationId xmlns:a16="http://schemas.microsoft.com/office/drawing/2014/main" id="{0C8477A9-35D7-415B-9BFB-08968A15C4E6}"/>
              </a:ext>
            </a:extLst>
          </p:cNvPr>
          <p:cNvSpPr>
            <a:spLocks noGrp="1"/>
          </p:cNvSpPr>
          <p:nvPr>
            <p:ph type="title"/>
          </p:nvPr>
        </p:nvSpPr>
        <p:spPr/>
        <p:txBody>
          <a:bodyPr/>
          <a:lstStyle/>
          <a:p>
            <a:r>
              <a:rPr lang="en-US" altLang="zh-CN" dirty="0">
                <a:latin typeface="+mj-lt"/>
              </a:rPr>
              <a:t>Continue…..</a:t>
            </a:r>
            <a:endParaRPr lang="en-US" dirty="0">
              <a:latin typeface="+mj-lt"/>
            </a:endParaRPr>
          </a:p>
        </p:txBody>
      </p:sp>
      <p:sp>
        <p:nvSpPr>
          <p:cNvPr id="3" name="Content Placeholder 2">
            <a:extLst>
              <a:ext uri="{FF2B5EF4-FFF2-40B4-BE49-F238E27FC236}">
                <a16:creationId xmlns:a16="http://schemas.microsoft.com/office/drawing/2014/main" id="{11BE002E-63F2-4247-83EA-C276F61987C4}"/>
              </a:ext>
            </a:extLst>
          </p:cNvPr>
          <p:cNvSpPr>
            <a:spLocks noGrp="1"/>
          </p:cNvSpPr>
          <p:nvPr>
            <p:ph idx="4294967295"/>
          </p:nvPr>
        </p:nvSpPr>
        <p:spPr>
          <a:xfrm>
            <a:off x="3918967" y="3817137"/>
            <a:ext cx="7128011" cy="451374"/>
          </a:xfrm>
          <a:prstGeom prst="rect">
            <a:avLst/>
          </a:prstGeom>
        </p:spPr>
        <p:txBody>
          <a:bodyPr>
            <a:noAutofit/>
          </a:bodyPr>
          <a:lstStyle/>
          <a:p>
            <a:pPr marL="0" lvl="1" indent="0">
              <a:lnSpc>
                <a:spcPct val="150000"/>
              </a:lnSpc>
              <a:buNone/>
            </a:pPr>
            <a:r>
              <a:rPr lang="zh-CN" altLang="en-US" sz="1800" dirty="0">
                <a:solidFill>
                  <a:srgbClr val="FEBF61"/>
                </a:solidFill>
              </a:rPr>
              <a:t>使用的</a:t>
            </a:r>
            <a:r>
              <a:rPr lang="en-US" altLang="zh-CN" sz="1800" dirty="0">
                <a:solidFill>
                  <a:srgbClr val="FEBF61"/>
                </a:solidFill>
              </a:rPr>
              <a:t>bf16</a:t>
            </a:r>
            <a:r>
              <a:rPr lang="zh-CN" altLang="en-US" sz="1800" dirty="0">
                <a:solidFill>
                  <a:srgbClr val="FEBF61"/>
                </a:solidFill>
              </a:rPr>
              <a:t>还是</a:t>
            </a:r>
            <a:r>
              <a:rPr lang="en-US" altLang="zh-CN" sz="1800" dirty="0">
                <a:solidFill>
                  <a:srgbClr val="FEBF61"/>
                </a:solidFill>
              </a:rPr>
              <a:t>fp16</a:t>
            </a:r>
            <a:r>
              <a:rPr lang="zh-CN" altLang="en-US" sz="1800" dirty="0">
                <a:solidFill>
                  <a:srgbClr val="FEBF61"/>
                </a:solidFill>
              </a:rPr>
              <a:t>的混合精度训练</a:t>
            </a:r>
            <a:r>
              <a:rPr lang="en-US" altLang="zh-CN" sz="1800" dirty="0">
                <a:solidFill>
                  <a:srgbClr val="FEBF61"/>
                </a:solidFill>
              </a:rPr>
              <a:t>?</a:t>
            </a:r>
          </a:p>
          <a:p>
            <a:pPr marL="725676" lvl="1" indent="0">
              <a:buNone/>
            </a:pPr>
            <a:endParaRPr lang="en-US" altLang="zh-CN" sz="1800" dirty="0">
              <a:solidFill>
                <a:schemeClr val="bg1"/>
              </a:solidFill>
            </a:endParaRPr>
          </a:p>
          <a:p>
            <a:endParaRPr lang="en-US" sz="1800" dirty="0">
              <a:solidFill>
                <a:schemeClr val="bg1"/>
              </a:solidFill>
            </a:endParaRPr>
          </a:p>
        </p:txBody>
      </p:sp>
      <p:sp>
        <p:nvSpPr>
          <p:cNvPr id="6" name="文本框 5">
            <a:extLst>
              <a:ext uri="{FF2B5EF4-FFF2-40B4-BE49-F238E27FC236}">
                <a16:creationId xmlns:a16="http://schemas.microsoft.com/office/drawing/2014/main" id="{F9299ED3-2570-7FB6-32B0-1FF286CA9D2D}"/>
              </a:ext>
            </a:extLst>
          </p:cNvPr>
          <p:cNvSpPr txBox="1"/>
          <p:nvPr/>
        </p:nvSpPr>
        <p:spPr>
          <a:xfrm>
            <a:off x="768786" y="2842099"/>
            <a:ext cx="2434578" cy="1142044"/>
          </a:xfrm>
          <a:prstGeom prst="rect">
            <a:avLst/>
          </a:prstGeom>
          <a:noFill/>
        </p:spPr>
        <p:txBody>
          <a:bodyPr wrap="square">
            <a:spAutoFit/>
          </a:bodyPr>
          <a:lstStyle/>
          <a:p>
            <a:pPr marL="0" indent="0">
              <a:lnSpc>
                <a:spcPct val="150000"/>
              </a:lnSpc>
              <a:buNone/>
            </a:pPr>
            <a:r>
              <a:rPr lang="zh-CN" altLang="en-US" sz="2400" b="1" dirty="0">
                <a:solidFill>
                  <a:schemeClr val="bg1"/>
                </a:solidFill>
                <a:latin typeface="思源黑体 CN Bold" panose="020B0800000000000000" pitchFamily="34" charset="-122"/>
                <a:ea typeface="思源黑体 CN Bold" panose="020B0800000000000000" pitchFamily="34" charset="-122"/>
              </a:rPr>
              <a:t>生成的不是垃圾但是效果不好：</a:t>
            </a:r>
            <a:endParaRPr lang="en-US" altLang="zh-CN" sz="2400" b="1" dirty="0">
              <a:solidFill>
                <a:schemeClr val="bg1"/>
              </a:solidFill>
              <a:latin typeface="思源黑体 CN Bold" panose="020B0800000000000000" pitchFamily="34" charset="-122"/>
              <a:ea typeface="思源黑体 CN Bold" panose="020B0800000000000000" pitchFamily="34" charset="-122"/>
            </a:endParaRPr>
          </a:p>
        </p:txBody>
      </p:sp>
      <p:sp>
        <p:nvSpPr>
          <p:cNvPr id="8" name="文本框 7">
            <a:extLst>
              <a:ext uri="{FF2B5EF4-FFF2-40B4-BE49-F238E27FC236}">
                <a16:creationId xmlns:a16="http://schemas.microsoft.com/office/drawing/2014/main" id="{E4D88FC6-EEC8-A515-F952-F055C791EA4B}"/>
              </a:ext>
            </a:extLst>
          </p:cNvPr>
          <p:cNvSpPr txBox="1"/>
          <p:nvPr/>
        </p:nvSpPr>
        <p:spPr>
          <a:xfrm>
            <a:off x="3122471" y="1330591"/>
            <a:ext cx="6381750" cy="615553"/>
          </a:xfrm>
          <a:prstGeom prst="rect">
            <a:avLst/>
          </a:prstGeom>
          <a:noFill/>
        </p:spPr>
        <p:txBody>
          <a:bodyPr wrap="square">
            <a:spAutoFit/>
          </a:bodyPr>
          <a:lstStyle/>
          <a:p>
            <a:pPr marL="0" lvl="1"/>
            <a:r>
              <a:rPr lang="zh-CN" altLang="en-US" sz="1800" dirty="0">
                <a:solidFill>
                  <a:srgbClr val="FEBF61"/>
                </a:solidFill>
              </a:rPr>
              <a:t>生成时的任务是不是和训练时的任务是一样的</a:t>
            </a:r>
            <a:endParaRPr lang="en-US" altLang="zh-CN" sz="1800" dirty="0">
              <a:solidFill>
                <a:srgbClr val="FEBF61"/>
              </a:solidFill>
            </a:endParaRPr>
          </a:p>
          <a:p>
            <a:pPr marL="0" lvl="2" indent="-342900"/>
            <a:r>
              <a:rPr lang="zh-CN" altLang="en-US" sz="1600" dirty="0">
                <a:solidFill>
                  <a:schemeClr val="bg1"/>
                </a:solidFill>
              </a:rPr>
              <a:t>生成时需要什么任务，在训练时就一定也要包含这些任务的数据。</a:t>
            </a:r>
            <a:endParaRPr lang="en-US" altLang="zh-CN" sz="1600" dirty="0">
              <a:solidFill>
                <a:schemeClr val="bg1"/>
              </a:solidFill>
            </a:endParaRPr>
          </a:p>
        </p:txBody>
      </p:sp>
      <p:sp>
        <p:nvSpPr>
          <p:cNvPr id="10" name="文本框 9">
            <a:extLst>
              <a:ext uri="{FF2B5EF4-FFF2-40B4-BE49-F238E27FC236}">
                <a16:creationId xmlns:a16="http://schemas.microsoft.com/office/drawing/2014/main" id="{472F6E53-98B7-E61E-B3F2-DB344519677E}"/>
              </a:ext>
            </a:extLst>
          </p:cNvPr>
          <p:cNvSpPr txBox="1"/>
          <p:nvPr/>
        </p:nvSpPr>
        <p:spPr>
          <a:xfrm>
            <a:off x="3918967" y="2992950"/>
            <a:ext cx="8804083" cy="615553"/>
          </a:xfrm>
          <a:prstGeom prst="rect">
            <a:avLst/>
          </a:prstGeom>
          <a:noFill/>
        </p:spPr>
        <p:txBody>
          <a:bodyPr wrap="square">
            <a:spAutoFit/>
          </a:bodyPr>
          <a:lstStyle/>
          <a:p>
            <a:pPr marL="0" lvl="1" indent="-342900"/>
            <a:r>
              <a:rPr lang="zh-CN" altLang="en-US" sz="1800" dirty="0">
                <a:solidFill>
                  <a:srgbClr val="FEBF61"/>
                </a:solidFill>
              </a:rPr>
              <a:t>检查</a:t>
            </a:r>
            <a:r>
              <a:rPr lang="en-US" altLang="zh-CN" sz="1800" dirty="0">
                <a:solidFill>
                  <a:srgbClr val="FEBF61"/>
                </a:solidFill>
              </a:rPr>
              <a:t>learning rate</a:t>
            </a:r>
            <a:r>
              <a:rPr lang="zh-CN" altLang="en-US" sz="1800" dirty="0">
                <a:solidFill>
                  <a:srgbClr val="FEBF61"/>
                </a:solidFill>
              </a:rPr>
              <a:t>是否和预训练的</a:t>
            </a:r>
            <a:r>
              <a:rPr lang="en-US" altLang="zh-CN" sz="1800" dirty="0">
                <a:solidFill>
                  <a:srgbClr val="FEBF61"/>
                </a:solidFill>
              </a:rPr>
              <a:t>learning rate</a:t>
            </a:r>
            <a:r>
              <a:rPr lang="zh-CN" altLang="en-US" sz="1800" dirty="0">
                <a:solidFill>
                  <a:srgbClr val="FEBF61"/>
                </a:solidFill>
              </a:rPr>
              <a:t>是同一个量级</a:t>
            </a:r>
            <a:endParaRPr lang="en-US" altLang="zh-CN" sz="1800" dirty="0">
              <a:solidFill>
                <a:srgbClr val="FEBF61"/>
              </a:solidFill>
            </a:endParaRPr>
          </a:p>
          <a:p>
            <a:pPr marL="0" lvl="2" indent="-342900"/>
            <a:r>
              <a:rPr lang="en-US" altLang="zh-CN" sz="1600" dirty="0">
                <a:solidFill>
                  <a:schemeClr val="bg1"/>
                </a:solidFill>
              </a:rPr>
              <a:t>LLM</a:t>
            </a:r>
            <a:r>
              <a:rPr lang="zh-CN" altLang="en-US" sz="1600" dirty="0">
                <a:solidFill>
                  <a:schemeClr val="bg1"/>
                </a:solidFill>
              </a:rPr>
              <a:t>的</a:t>
            </a:r>
            <a:r>
              <a:rPr lang="en-US" altLang="zh-CN" sz="1600" dirty="0">
                <a:solidFill>
                  <a:schemeClr val="bg1"/>
                </a:solidFill>
              </a:rPr>
              <a:t>learning rate</a:t>
            </a:r>
            <a:r>
              <a:rPr lang="zh-CN" altLang="en-US" sz="1600" dirty="0">
                <a:solidFill>
                  <a:schemeClr val="bg1"/>
                </a:solidFill>
              </a:rPr>
              <a:t>常见的都是在</a:t>
            </a:r>
            <a:r>
              <a:rPr lang="en-US" altLang="zh-CN" sz="1600" dirty="0">
                <a:solidFill>
                  <a:schemeClr val="bg1"/>
                </a:solidFill>
              </a:rPr>
              <a:t>1e-7</a:t>
            </a:r>
            <a:r>
              <a:rPr lang="zh-CN" altLang="en-US" sz="1600" dirty="0">
                <a:solidFill>
                  <a:schemeClr val="bg1"/>
                </a:solidFill>
              </a:rPr>
              <a:t>到</a:t>
            </a:r>
            <a:r>
              <a:rPr lang="en-US" altLang="zh-CN" sz="1600" dirty="0">
                <a:solidFill>
                  <a:schemeClr val="bg1"/>
                </a:solidFill>
              </a:rPr>
              <a:t>1e-3</a:t>
            </a:r>
            <a:r>
              <a:rPr lang="zh-CN" altLang="en-US" sz="1600" dirty="0">
                <a:solidFill>
                  <a:schemeClr val="bg1"/>
                </a:solidFill>
              </a:rPr>
              <a:t>之间。</a:t>
            </a:r>
          </a:p>
        </p:txBody>
      </p:sp>
      <p:sp>
        <p:nvSpPr>
          <p:cNvPr id="13" name="文本框 12">
            <a:extLst>
              <a:ext uri="{FF2B5EF4-FFF2-40B4-BE49-F238E27FC236}">
                <a16:creationId xmlns:a16="http://schemas.microsoft.com/office/drawing/2014/main" id="{482A49E6-50EE-E9DA-3899-0A06B58F96E7}"/>
              </a:ext>
            </a:extLst>
          </p:cNvPr>
          <p:cNvSpPr txBox="1"/>
          <p:nvPr/>
        </p:nvSpPr>
        <p:spPr>
          <a:xfrm>
            <a:off x="3506367" y="2147965"/>
            <a:ext cx="8629650" cy="615553"/>
          </a:xfrm>
          <a:prstGeom prst="rect">
            <a:avLst/>
          </a:prstGeom>
          <a:noFill/>
        </p:spPr>
        <p:txBody>
          <a:bodyPr wrap="square">
            <a:spAutoFit/>
          </a:bodyPr>
          <a:lstStyle/>
          <a:p>
            <a:pPr marL="342900" lvl="1" indent="-342900"/>
            <a:r>
              <a:rPr lang="zh-CN" altLang="en-US" sz="1800" dirty="0">
                <a:solidFill>
                  <a:srgbClr val="FEBF61"/>
                </a:solidFill>
              </a:rPr>
              <a:t>检查数据集的质量</a:t>
            </a:r>
            <a:endParaRPr lang="en-US" altLang="zh-CN" sz="1800" dirty="0">
              <a:solidFill>
                <a:srgbClr val="FEBF61"/>
              </a:solidFill>
            </a:endParaRPr>
          </a:p>
          <a:p>
            <a:pPr marL="0" lvl="2" indent="-342900"/>
            <a:r>
              <a:rPr lang="zh-CN" altLang="en-US" sz="1600" dirty="0">
                <a:solidFill>
                  <a:schemeClr val="bg1"/>
                </a:solidFill>
              </a:rPr>
              <a:t>数据集的来源，数据集预处理的逻辑，预处理完的数据样本抽查或者打分评级</a:t>
            </a:r>
            <a:endParaRPr lang="en-US" altLang="zh-CN" sz="1600" dirty="0">
              <a:solidFill>
                <a:schemeClr val="bg1"/>
              </a:solidFill>
            </a:endParaRPr>
          </a:p>
        </p:txBody>
      </p:sp>
      <p:sp>
        <p:nvSpPr>
          <p:cNvPr id="31" name="文本框 30">
            <a:extLst>
              <a:ext uri="{FF2B5EF4-FFF2-40B4-BE49-F238E27FC236}">
                <a16:creationId xmlns:a16="http://schemas.microsoft.com/office/drawing/2014/main" id="{7EA54B44-FA62-A66B-05A5-141787969BA5}"/>
              </a:ext>
            </a:extLst>
          </p:cNvPr>
          <p:cNvSpPr txBox="1"/>
          <p:nvPr/>
        </p:nvSpPr>
        <p:spPr>
          <a:xfrm>
            <a:off x="3578464" y="4438899"/>
            <a:ext cx="7710486" cy="465769"/>
          </a:xfrm>
          <a:prstGeom prst="rect">
            <a:avLst/>
          </a:prstGeom>
          <a:noFill/>
        </p:spPr>
        <p:txBody>
          <a:bodyPr wrap="square">
            <a:spAutoFit/>
          </a:bodyPr>
          <a:lstStyle/>
          <a:p>
            <a:pPr marL="0" lvl="1" indent="0">
              <a:lnSpc>
                <a:spcPct val="150000"/>
              </a:lnSpc>
              <a:buNone/>
            </a:pPr>
            <a:r>
              <a:rPr lang="zh-CN" altLang="en-US" sz="1800" dirty="0">
                <a:solidFill>
                  <a:srgbClr val="FEBF61"/>
                </a:solidFill>
              </a:rPr>
              <a:t>使用的</a:t>
            </a:r>
            <a:r>
              <a:rPr lang="en-US" altLang="zh-CN" sz="1800" dirty="0">
                <a:solidFill>
                  <a:srgbClr val="FEBF61"/>
                </a:solidFill>
              </a:rPr>
              <a:t>lora</a:t>
            </a:r>
            <a:r>
              <a:rPr lang="zh-CN" altLang="en-US" sz="1800" dirty="0">
                <a:solidFill>
                  <a:srgbClr val="FEBF61"/>
                </a:solidFill>
              </a:rPr>
              <a:t>做的</a:t>
            </a:r>
            <a:r>
              <a:rPr lang="en-US" altLang="zh-CN" sz="1800" dirty="0">
                <a:solidFill>
                  <a:srgbClr val="FEBF61"/>
                </a:solidFill>
              </a:rPr>
              <a:t>finetuning</a:t>
            </a:r>
            <a:r>
              <a:rPr lang="zh-CN" altLang="en-US" sz="1800" dirty="0">
                <a:solidFill>
                  <a:srgbClr val="FEBF61"/>
                </a:solidFill>
              </a:rPr>
              <a:t>吗</a:t>
            </a:r>
            <a:r>
              <a:rPr lang="en-US" altLang="zh-CN" sz="1800" dirty="0">
                <a:solidFill>
                  <a:srgbClr val="FEBF61"/>
                </a:solidFill>
              </a:rPr>
              <a:t>?</a:t>
            </a:r>
          </a:p>
        </p:txBody>
      </p:sp>
      <p:sp>
        <p:nvSpPr>
          <p:cNvPr id="33" name="文本框 32">
            <a:extLst>
              <a:ext uri="{FF2B5EF4-FFF2-40B4-BE49-F238E27FC236}">
                <a16:creationId xmlns:a16="http://schemas.microsoft.com/office/drawing/2014/main" id="{2ADB579E-8C1C-3D4F-7B75-F43C72BF6876}"/>
              </a:ext>
            </a:extLst>
          </p:cNvPr>
          <p:cNvSpPr txBox="1"/>
          <p:nvPr/>
        </p:nvSpPr>
        <p:spPr>
          <a:xfrm>
            <a:off x="3121302" y="5062443"/>
            <a:ext cx="7710486" cy="465769"/>
          </a:xfrm>
          <a:prstGeom prst="rect">
            <a:avLst/>
          </a:prstGeom>
          <a:noFill/>
        </p:spPr>
        <p:txBody>
          <a:bodyPr wrap="square">
            <a:spAutoFit/>
          </a:bodyPr>
          <a:lstStyle/>
          <a:p>
            <a:pPr marL="0" lvl="1" indent="0">
              <a:lnSpc>
                <a:spcPct val="150000"/>
              </a:lnSpc>
              <a:buNone/>
            </a:pPr>
            <a:r>
              <a:rPr lang="zh-CN" altLang="en-US" sz="1800" dirty="0">
                <a:solidFill>
                  <a:srgbClr val="FEBF61"/>
                </a:solidFill>
              </a:rPr>
              <a:t>私域或垂直领域数据集与通用领域数据集的比例以及体量如何？</a:t>
            </a:r>
            <a:endParaRPr lang="en-US" altLang="zh-CN" sz="1800" dirty="0">
              <a:solidFill>
                <a:srgbClr val="FEBF61"/>
              </a:solidFill>
            </a:endParaRPr>
          </a:p>
        </p:txBody>
      </p:sp>
      <p:sp>
        <p:nvSpPr>
          <p:cNvPr id="42" name="Oval 203">
            <a:extLst>
              <a:ext uri="{FF2B5EF4-FFF2-40B4-BE49-F238E27FC236}">
                <a16:creationId xmlns:a16="http://schemas.microsoft.com/office/drawing/2014/main" id="{EC3B75BF-EEC0-B4C8-D130-994CF0598599}"/>
              </a:ext>
            </a:extLst>
          </p:cNvPr>
          <p:cNvSpPr/>
          <p:nvPr/>
        </p:nvSpPr>
        <p:spPr>
          <a:xfrm>
            <a:off x="3372630" y="3429000"/>
            <a:ext cx="107199" cy="107199"/>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218">
            <a:extLst>
              <a:ext uri="{FF2B5EF4-FFF2-40B4-BE49-F238E27FC236}">
                <a16:creationId xmlns:a16="http://schemas.microsoft.com/office/drawing/2014/main" id="{79311A82-35C3-795F-21EF-3A2275A675A6}"/>
              </a:ext>
            </a:extLst>
          </p:cNvPr>
          <p:cNvCxnSpPr>
            <a:cxnSpLocks/>
            <a:endCxn id="42" idx="6"/>
          </p:cNvCxnSpPr>
          <p:nvPr/>
        </p:nvCxnSpPr>
        <p:spPr>
          <a:xfrm flipH="1" flipV="1">
            <a:off x="3479829" y="3482600"/>
            <a:ext cx="9228169" cy="53599"/>
          </a:xfrm>
          <a:prstGeom prst="line">
            <a:avLst/>
          </a:prstGeom>
          <a:ln w="15875">
            <a:noFill/>
            <a:prstDash val="sysDot"/>
          </a:ln>
        </p:spPr>
        <p:style>
          <a:lnRef idx="1">
            <a:schemeClr val="accent1"/>
          </a:lnRef>
          <a:fillRef idx="0">
            <a:schemeClr val="accent1"/>
          </a:fillRef>
          <a:effectRef idx="0">
            <a:schemeClr val="accent1"/>
          </a:effectRef>
          <a:fontRef idx="minor">
            <a:schemeClr val="tx1"/>
          </a:fontRef>
        </p:style>
      </p:cxnSp>
      <p:sp>
        <p:nvSpPr>
          <p:cNvPr id="49" name="Oval 203">
            <a:extLst>
              <a:ext uri="{FF2B5EF4-FFF2-40B4-BE49-F238E27FC236}">
                <a16:creationId xmlns:a16="http://schemas.microsoft.com/office/drawing/2014/main" id="{4C3DFC5B-9AF4-FB09-D002-D7EBA49C484B}"/>
              </a:ext>
            </a:extLst>
          </p:cNvPr>
          <p:cNvSpPr/>
          <p:nvPr/>
        </p:nvSpPr>
        <p:spPr>
          <a:xfrm>
            <a:off x="3357858" y="4020693"/>
            <a:ext cx="107199" cy="107199"/>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组合 54">
            <a:extLst>
              <a:ext uri="{FF2B5EF4-FFF2-40B4-BE49-F238E27FC236}">
                <a16:creationId xmlns:a16="http://schemas.microsoft.com/office/drawing/2014/main" id="{546469DF-5771-1556-3242-DF50032E2F40}"/>
              </a:ext>
            </a:extLst>
          </p:cNvPr>
          <p:cNvGrpSpPr/>
          <p:nvPr/>
        </p:nvGrpSpPr>
        <p:grpSpPr>
          <a:xfrm>
            <a:off x="3102947" y="4915857"/>
            <a:ext cx="9335368" cy="107199"/>
            <a:chOff x="3337216" y="1555016"/>
            <a:chExt cx="9335368" cy="107199"/>
          </a:xfrm>
        </p:grpSpPr>
        <p:sp>
          <p:nvSpPr>
            <p:cNvPr id="56" name="Oval 203">
              <a:extLst>
                <a:ext uri="{FF2B5EF4-FFF2-40B4-BE49-F238E27FC236}">
                  <a16:creationId xmlns:a16="http://schemas.microsoft.com/office/drawing/2014/main" id="{68127DE1-862A-F06A-14BA-F1D480E476A2}"/>
                </a:ext>
              </a:extLst>
            </p:cNvPr>
            <p:cNvSpPr/>
            <p:nvPr/>
          </p:nvSpPr>
          <p:spPr>
            <a:xfrm>
              <a:off x="3337216" y="1555016"/>
              <a:ext cx="107199" cy="107199"/>
            </a:xfrm>
            <a:prstGeom prst="ellipse">
              <a:avLst/>
            </a:prstGeom>
            <a:solidFill>
              <a:srgbClr val="ED7D31"/>
            </a:solidFill>
            <a:ln w="19050">
              <a:solidFill>
                <a:srgbClr val="FF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218">
              <a:extLst>
                <a:ext uri="{FF2B5EF4-FFF2-40B4-BE49-F238E27FC236}">
                  <a16:creationId xmlns:a16="http://schemas.microsoft.com/office/drawing/2014/main" id="{4DBC0975-75B4-416A-1F91-A92D3F2BB57E}"/>
                </a:ext>
              </a:extLst>
            </p:cNvPr>
            <p:cNvCxnSpPr>
              <a:cxnSpLocks/>
              <a:endCxn id="56" idx="6"/>
            </p:cNvCxnSpPr>
            <p:nvPr/>
          </p:nvCxnSpPr>
          <p:spPr>
            <a:xfrm flipH="1" flipV="1">
              <a:off x="3444415" y="1608616"/>
              <a:ext cx="9228169" cy="53599"/>
            </a:xfrm>
            <a:prstGeom prst="line">
              <a:avLst/>
            </a:prstGeom>
            <a:ln w="15875">
              <a:gradFill flip="none" rotWithShape="1">
                <a:gsLst>
                  <a:gs pos="0">
                    <a:srgbClr val="FFCC66">
                      <a:alpha val="0"/>
                    </a:srgbClr>
                  </a:gs>
                  <a:gs pos="100000">
                    <a:srgbClr val="DB6413"/>
                  </a:gs>
                </a:gsLst>
                <a:lin ang="0" scaled="1"/>
                <a:tileRect/>
              </a:gradFill>
              <a:prstDash val="sysDot"/>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BB8589FA-2810-64C9-D8CD-3383913A7828}"/>
              </a:ext>
            </a:extLst>
          </p:cNvPr>
          <p:cNvGrpSpPr/>
          <p:nvPr/>
        </p:nvGrpSpPr>
        <p:grpSpPr>
          <a:xfrm>
            <a:off x="2185716" y="5515980"/>
            <a:ext cx="9335368" cy="107199"/>
            <a:chOff x="3337216" y="1555016"/>
            <a:chExt cx="9335368" cy="107199"/>
          </a:xfrm>
        </p:grpSpPr>
        <p:sp>
          <p:nvSpPr>
            <p:cNvPr id="59" name="Oval 203">
              <a:extLst>
                <a:ext uri="{FF2B5EF4-FFF2-40B4-BE49-F238E27FC236}">
                  <a16:creationId xmlns:a16="http://schemas.microsoft.com/office/drawing/2014/main" id="{491F8C19-E355-5E74-28C4-BA683772F982}"/>
                </a:ext>
              </a:extLst>
            </p:cNvPr>
            <p:cNvSpPr/>
            <p:nvPr/>
          </p:nvSpPr>
          <p:spPr>
            <a:xfrm>
              <a:off x="3337216" y="1555016"/>
              <a:ext cx="107199" cy="107199"/>
            </a:xfrm>
            <a:prstGeom prst="ellipse">
              <a:avLst/>
            </a:prstGeom>
            <a:solidFill>
              <a:srgbClr val="ED7D31"/>
            </a:solidFill>
            <a:ln w="19050">
              <a:solidFill>
                <a:srgbClr val="FF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218">
              <a:extLst>
                <a:ext uri="{FF2B5EF4-FFF2-40B4-BE49-F238E27FC236}">
                  <a16:creationId xmlns:a16="http://schemas.microsoft.com/office/drawing/2014/main" id="{D0BDF5BB-38E0-AD1D-F391-06E285F90503}"/>
                </a:ext>
              </a:extLst>
            </p:cNvPr>
            <p:cNvCxnSpPr>
              <a:cxnSpLocks/>
              <a:endCxn id="59" idx="6"/>
            </p:cNvCxnSpPr>
            <p:nvPr/>
          </p:nvCxnSpPr>
          <p:spPr>
            <a:xfrm flipH="1" flipV="1">
              <a:off x="3444415" y="1608616"/>
              <a:ext cx="9228169" cy="53599"/>
            </a:xfrm>
            <a:prstGeom prst="line">
              <a:avLst/>
            </a:prstGeom>
            <a:ln w="15875">
              <a:gradFill flip="none" rotWithShape="1">
                <a:gsLst>
                  <a:gs pos="0">
                    <a:srgbClr val="FFCC66">
                      <a:alpha val="0"/>
                    </a:srgbClr>
                  </a:gs>
                  <a:gs pos="100000">
                    <a:srgbClr val="DB6413"/>
                  </a:gs>
                </a:gsLst>
                <a:lin ang="0" scaled="1"/>
                <a:tileRect/>
              </a:gradFill>
              <a:prstDash val="sysDot"/>
            </a:ln>
          </p:spPr>
          <p:style>
            <a:lnRef idx="1">
              <a:schemeClr val="accent1"/>
            </a:lnRef>
            <a:fillRef idx="0">
              <a:schemeClr val="accent1"/>
            </a:fillRef>
            <a:effectRef idx="0">
              <a:schemeClr val="accent1"/>
            </a:effectRef>
            <a:fontRef idx="minor">
              <a:schemeClr val="tx1"/>
            </a:fontRef>
          </p:style>
        </p:cxnSp>
      </p:grpSp>
      <p:grpSp>
        <p:nvGrpSpPr>
          <p:cNvPr id="68" name="组合 67">
            <a:extLst>
              <a:ext uri="{FF2B5EF4-FFF2-40B4-BE49-F238E27FC236}">
                <a16:creationId xmlns:a16="http://schemas.microsoft.com/office/drawing/2014/main" id="{0BE98B8B-2157-0B38-976C-B70E90742F61}"/>
              </a:ext>
            </a:extLst>
          </p:cNvPr>
          <p:cNvGrpSpPr/>
          <p:nvPr/>
        </p:nvGrpSpPr>
        <p:grpSpPr>
          <a:xfrm>
            <a:off x="3452768" y="4296604"/>
            <a:ext cx="9335368" cy="107199"/>
            <a:chOff x="3337216" y="1555016"/>
            <a:chExt cx="9335368" cy="107199"/>
          </a:xfrm>
        </p:grpSpPr>
        <p:sp>
          <p:nvSpPr>
            <p:cNvPr id="69" name="Oval 203">
              <a:extLst>
                <a:ext uri="{FF2B5EF4-FFF2-40B4-BE49-F238E27FC236}">
                  <a16:creationId xmlns:a16="http://schemas.microsoft.com/office/drawing/2014/main" id="{33221E51-F5A4-F77E-8BEF-D27B4B3264FE}"/>
                </a:ext>
              </a:extLst>
            </p:cNvPr>
            <p:cNvSpPr/>
            <p:nvPr/>
          </p:nvSpPr>
          <p:spPr>
            <a:xfrm>
              <a:off x="3337216" y="1555016"/>
              <a:ext cx="107199" cy="107199"/>
            </a:xfrm>
            <a:prstGeom prst="ellipse">
              <a:avLst/>
            </a:prstGeom>
            <a:solidFill>
              <a:srgbClr val="ED7D31"/>
            </a:solidFill>
            <a:ln w="19050">
              <a:solidFill>
                <a:srgbClr val="FF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218">
              <a:extLst>
                <a:ext uri="{FF2B5EF4-FFF2-40B4-BE49-F238E27FC236}">
                  <a16:creationId xmlns:a16="http://schemas.microsoft.com/office/drawing/2014/main" id="{3584B0D7-2BF7-0C5D-B040-031D97288407}"/>
                </a:ext>
              </a:extLst>
            </p:cNvPr>
            <p:cNvCxnSpPr>
              <a:cxnSpLocks/>
              <a:endCxn id="69" idx="6"/>
            </p:cNvCxnSpPr>
            <p:nvPr/>
          </p:nvCxnSpPr>
          <p:spPr>
            <a:xfrm flipH="1" flipV="1">
              <a:off x="3444415" y="1608616"/>
              <a:ext cx="9228169" cy="53599"/>
            </a:xfrm>
            <a:prstGeom prst="line">
              <a:avLst/>
            </a:prstGeom>
            <a:ln w="15875">
              <a:gradFill flip="none" rotWithShape="1">
                <a:gsLst>
                  <a:gs pos="0">
                    <a:srgbClr val="FFCC66">
                      <a:alpha val="0"/>
                    </a:srgbClr>
                  </a:gs>
                  <a:gs pos="100000">
                    <a:srgbClr val="DB6413"/>
                  </a:gs>
                </a:gsLst>
                <a:lin ang="0" scaled="1"/>
                <a:tileRect/>
              </a:gradFill>
              <a:prstDash val="sysDot"/>
            </a:ln>
          </p:spPr>
          <p:style>
            <a:lnRef idx="1">
              <a:schemeClr val="accent1"/>
            </a:lnRef>
            <a:fillRef idx="0">
              <a:schemeClr val="accent1"/>
            </a:fillRef>
            <a:effectRef idx="0">
              <a:schemeClr val="accent1"/>
            </a:effectRef>
            <a:fontRef idx="minor">
              <a:schemeClr val="tx1"/>
            </a:fontRef>
          </p:style>
        </p:cxnSp>
      </p:grpSp>
      <p:grpSp>
        <p:nvGrpSpPr>
          <p:cNvPr id="71" name="组合 70">
            <a:extLst>
              <a:ext uri="{FF2B5EF4-FFF2-40B4-BE49-F238E27FC236}">
                <a16:creationId xmlns:a16="http://schemas.microsoft.com/office/drawing/2014/main" id="{B2B798AD-5D69-24E8-A2BB-4E0AE304CDEC}"/>
              </a:ext>
            </a:extLst>
          </p:cNvPr>
          <p:cNvGrpSpPr/>
          <p:nvPr/>
        </p:nvGrpSpPr>
        <p:grpSpPr>
          <a:xfrm>
            <a:off x="3559967" y="3628489"/>
            <a:ext cx="9335368" cy="107199"/>
            <a:chOff x="3337216" y="1555016"/>
            <a:chExt cx="9335368" cy="107199"/>
          </a:xfrm>
        </p:grpSpPr>
        <p:sp>
          <p:nvSpPr>
            <p:cNvPr id="72" name="Oval 203">
              <a:extLst>
                <a:ext uri="{FF2B5EF4-FFF2-40B4-BE49-F238E27FC236}">
                  <a16:creationId xmlns:a16="http://schemas.microsoft.com/office/drawing/2014/main" id="{7BA2270B-F6B8-2C33-76EB-AB66A6D90D4F}"/>
                </a:ext>
              </a:extLst>
            </p:cNvPr>
            <p:cNvSpPr/>
            <p:nvPr/>
          </p:nvSpPr>
          <p:spPr>
            <a:xfrm>
              <a:off x="3337216" y="1555016"/>
              <a:ext cx="107199" cy="107199"/>
            </a:xfrm>
            <a:prstGeom prst="ellipse">
              <a:avLst/>
            </a:prstGeom>
            <a:solidFill>
              <a:srgbClr val="ED7D31"/>
            </a:solidFill>
            <a:ln w="19050">
              <a:solidFill>
                <a:srgbClr val="FF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218">
              <a:extLst>
                <a:ext uri="{FF2B5EF4-FFF2-40B4-BE49-F238E27FC236}">
                  <a16:creationId xmlns:a16="http://schemas.microsoft.com/office/drawing/2014/main" id="{72319459-950A-FEDD-C021-0BBAF7F3D039}"/>
                </a:ext>
              </a:extLst>
            </p:cNvPr>
            <p:cNvCxnSpPr>
              <a:cxnSpLocks/>
              <a:endCxn id="72" idx="6"/>
            </p:cNvCxnSpPr>
            <p:nvPr/>
          </p:nvCxnSpPr>
          <p:spPr>
            <a:xfrm flipH="1" flipV="1">
              <a:off x="3444415" y="1608616"/>
              <a:ext cx="9228169" cy="53599"/>
            </a:xfrm>
            <a:prstGeom prst="line">
              <a:avLst/>
            </a:prstGeom>
            <a:ln w="15875">
              <a:gradFill flip="none" rotWithShape="1">
                <a:gsLst>
                  <a:gs pos="0">
                    <a:srgbClr val="FFCC66">
                      <a:alpha val="0"/>
                    </a:srgbClr>
                  </a:gs>
                  <a:gs pos="100000">
                    <a:srgbClr val="DB6413"/>
                  </a:gs>
                </a:gsLst>
                <a:lin ang="0" scaled="1"/>
                <a:tileRect/>
              </a:gradFill>
              <a:prstDash val="sysDot"/>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FC85AD6E-C20C-AB33-E14C-DC36FBB913DE}"/>
              </a:ext>
            </a:extLst>
          </p:cNvPr>
          <p:cNvGrpSpPr/>
          <p:nvPr/>
        </p:nvGrpSpPr>
        <p:grpSpPr>
          <a:xfrm>
            <a:off x="3387682" y="2824230"/>
            <a:ext cx="9335368" cy="107199"/>
            <a:chOff x="3337216" y="1555016"/>
            <a:chExt cx="9335368" cy="107199"/>
          </a:xfrm>
        </p:grpSpPr>
        <p:sp>
          <p:nvSpPr>
            <p:cNvPr id="75" name="Oval 203">
              <a:extLst>
                <a:ext uri="{FF2B5EF4-FFF2-40B4-BE49-F238E27FC236}">
                  <a16:creationId xmlns:a16="http://schemas.microsoft.com/office/drawing/2014/main" id="{2FA545A8-2393-D325-8A6D-4F08C2EB4A75}"/>
                </a:ext>
              </a:extLst>
            </p:cNvPr>
            <p:cNvSpPr/>
            <p:nvPr/>
          </p:nvSpPr>
          <p:spPr>
            <a:xfrm>
              <a:off x="3337216" y="1555016"/>
              <a:ext cx="107199" cy="107199"/>
            </a:xfrm>
            <a:prstGeom prst="ellipse">
              <a:avLst/>
            </a:prstGeom>
            <a:solidFill>
              <a:srgbClr val="ED7D31"/>
            </a:solidFill>
            <a:ln w="19050">
              <a:solidFill>
                <a:srgbClr val="FF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218">
              <a:extLst>
                <a:ext uri="{FF2B5EF4-FFF2-40B4-BE49-F238E27FC236}">
                  <a16:creationId xmlns:a16="http://schemas.microsoft.com/office/drawing/2014/main" id="{FA03AACD-2FA0-1057-9A5F-15FD7368D9D1}"/>
                </a:ext>
              </a:extLst>
            </p:cNvPr>
            <p:cNvCxnSpPr>
              <a:cxnSpLocks/>
              <a:endCxn id="75" idx="6"/>
            </p:cNvCxnSpPr>
            <p:nvPr/>
          </p:nvCxnSpPr>
          <p:spPr>
            <a:xfrm flipH="1" flipV="1">
              <a:off x="3444415" y="1608616"/>
              <a:ext cx="9228169" cy="53599"/>
            </a:xfrm>
            <a:prstGeom prst="line">
              <a:avLst/>
            </a:prstGeom>
            <a:ln w="15875">
              <a:gradFill flip="none" rotWithShape="1">
                <a:gsLst>
                  <a:gs pos="0">
                    <a:srgbClr val="FFCC66">
                      <a:alpha val="0"/>
                    </a:srgbClr>
                  </a:gs>
                  <a:gs pos="100000">
                    <a:srgbClr val="DB6413"/>
                  </a:gs>
                </a:gsLst>
                <a:lin ang="0" scaled="1"/>
                <a:tileRect/>
              </a:gradFill>
              <a:prstDash val="sysDot"/>
            </a:ln>
          </p:spPr>
          <p:style>
            <a:lnRef idx="1">
              <a:schemeClr val="accent1"/>
            </a:lnRef>
            <a:fillRef idx="0">
              <a:schemeClr val="accent1"/>
            </a:fillRef>
            <a:effectRef idx="0">
              <a:schemeClr val="accent1"/>
            </a:effectRef>
            <a:fontRef idx="minor">
              <a:schemeClr val="tx1"/>
            </a:fontRef>
          </p:style>
        </p:cxnSp>
      </p:grpSp>
      <p:grpSp>
        <p:nvGrpSpPr>
          <p:cNvPr id="77" name="组合 76">
            <a:extLst>
              <a:ext uri="{FF2B5EF4-FFF2-40B4-BE49-F238E27FC236}">
                <a16:creationId xmlns:a16="http://schemas.microsoft.com/office/drawing/2014/main" id="{6ACBD45E-39CC-47E8-7F22-0CCF08BB02A3}"/>
              </a:ext>
            </a:extLst>
          </p:cNvPr>
          <p:cNvGrpSpPr/>
          <p:nvPr/>
        </p:nvGrpSpPr>
        <p:grpSpPr>
          <a:xfrm>
            <a:off x="2856632" y="1980055"/>
            <a:ext cx="9335368" cy="107199"/>
            <a:chOff x="3337216" y="1555016"/>
            <a:chExt cx="9335368" cy="107199"/>
          </a:xfrm>
        </p:grpSpPr>
        <p:sp>
          <p:nvSpPr>
            <p:cNvPr id="78" name="Oval 203">
              <a:extLst>
                <a:ext uri="{FF2B5EF4-FFF2-40B4-BE49-F238E27FC236}">
                  <a16:creationId xmlns:a16="http://schemas.microsoft.com/office/drawing/2014/main" id="{F74FA87A-7113-80C6-E388-3738390EB296}"/>
                </a:ext>
              </a:extLst>
            </p:cNvPr>
            <p:cNvSpPr/>
            <p:nvPr/>
          </p:nvSpPr>
          <p:spPr>
            <a:xfrm>
              <a:off x="3337216" y="1555016"/>
              <a:ext cx="107199" cy="107199"/>
            </a:xfrm>
            <a:prstGeom prst="ellipse">
              <a:avLst/>
            </a:prstGeom>
            <a:solidFill>
              <a:srgbClr val="ED7D31"/>
            </a:solidFill>
            <a:ln w="19050">
              <a:solidFill>
                <a:srgbClr val="FF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218">
              <a:extLst>
                <a:ext uri="{FF2B5EF4-FFF2-40B4-BE49-F238E27FC236}">
                  <a16:creationId xmlns:a16="http://schemas.microsoft.com/office/drawing/2014/main" id="{6C27B54E-DA3F-DDA5-21AD-D5816E1046F6}"/>
                </a:ext>
              </a:extLst>
            </p:cNvPr>
            <p:cNvCxnSpPr>
              <a:cxnSpLocks/>
              <a:endCxn id="78" idx="6"/>
            </p:cNvCxnSpPr>
            <p:nvPr/>
          </p:nvCxnSpPr>
          <p:spPr>
            <a:xfrm flipH="1" flipV="1">
              <a:off x="3444415" y="1608616"/>
              <a:ext cx="9228169" cy="53599"/>
            </a:xfrm>
            <a:prstGeom prst="line">
              <a:avLst/>
            </a:prstGeom>
            <a:ln w="15875">
              <a:gradFill flip="none" rotWithShape="1">
                <a:gsLst>
                  <a:gs pos="0">
                    <a:srgbClr val="FFCC66">
                      <a:alpha val="0"/>
                    </a:srgbClr>
                  </a:gs>
                  <a:gs pos="100000">
                    <a:srgbClr val="DB6413"/>
                  </a:gs>
                </a:gsLst>
                <a:lin ang="0" scaled="1"/>
                <a:tileRect/>
              </a:gra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8052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665B4D80-2D1D-A41D-6C8D-20A8C0A03738}"/>
              </a:ext>
            </a:extLst>
          </p:cNvPr>
          <p:cNvGrpSpPr/>
          <p:nvPr/>
        </p:nvGrpSpPr>
        <p:grpSpPr>
          <a:xfrm>
            <a:off x="444593" y="1399346"/>
            <a:ext cx="11747407" cy="1257357"/>
            <a:chOff x="-410896" y="1269224"/>
            <a:chExt cx="11747407" cy="1311301"/>
          </a:xfrm>
        </p:grpSpPr>
        <p:sp>
          <p:nvSpPr>
            <p:cNvPr id="26" name="矩形: 圆角 25">
              <a:extLst>
                <a:ext uri="{FF2B5EF4-FFF2-40B4-BE49-F238E27FC236}">
                  <a16:creationId xmlns:a16="http://schemas.microsoft.com/office/drawing/2014/main" id="{69F6F087-B562-D981-2E41-411F1AED86BF}"/>
                </a:ext>
              </a:extLst>
            </p:cNvPr>
            <p:cNvSpPr/>
            <p:nvPr/>
          </p:nvSpPr>
          <p:spPr>
            <a:xfrm>
              <a:off x="-410896" y="1269224"/>
              <a:ext cx="1498508" cy="1311300"/>
            </a:xfrm>
            <a:prstGeom prst="roundRect">
              <a:avLst/>
            </a:prstGeom>
            <a:gradFill flip="none" rotWithShape="1">
              <a:gsLst>
                <a:gs pos="67000">
                  <a:srgbClr val="F67449">
                    <a:alpha val="88000"/>
                  </a:srgbClr>
                </a:gs>
                <a:gs pos="100000">
                  <a:srgbClr val="E3337B"/>
                </a:gs>
                <a:gs pos="29000">
                  <a:srgbClr val="FCB45E">
                    <a:alpha val="27000"/>
                  </a:srgbClr>
                </a:gs>
                <a:gs pos="0">
                  <a:srgbClr val="FEC463">
                    <a:alpha val="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圆角 18">
              <a:extLst>
                <a:ext uri="{FF2B5EF4-FFF2-40B4-BE49-F238E27FC236}">
                  <a16:creationId xmlns:a16="http://schemas.microsoft.com/office/drawing/2014/main" id="{02730740-0C2F-9FFE-4D21-22CB800BB685}"/>
                </a:ext>
              </a:extLst>
            </p:cNvPr>
            <p:cNvSpPr/>
            <p:nvPr/>
          </p:nvSpPr>
          <p:spPr>
            <a:xfrm>
              <a:off x="-410896" y="1269225"/>
              <a:ext cx="11747407" cy="1311300"/>
            </a:xfrm>
            <a:prstGeom prst="roundRect">
              <a:avLst>
                <a:gd name="adj" fmla="val 14436"/>
              </a:avLst>
            </a:prstGeom>
            <a:noFill/>
            <a:ln w="9525">
              <a:gradFill flip="none" rotWithShape="1">
                <a:gsLst>
                  <a:gs pos="100000">
                    <a:srgbClr val="E4357A"/>
                  </a:gs>
                  <a:gs pos="4000">
                    <a:srgbClr val="FFCC66">
                      <a:alpha val="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zh-CN" altLang="en-US" sz="1800">
                <a:solidFill>
                  <a:prstClr val="white"/>
                </a:solidFill>
                <a:ea typeface="字魂105号-简雅黑" panose="00000500000000000000" pitchFamily="2" charset="-122"/>
              </a:endParaRPr>
            </a:p>
          </p:txBody>
        </p:sp>
      </p:grpSp>
      <p:sp>
        <p:nvSpPr>
          <p:cNvPr id="2" name="Title 1">
            <a:extLst>
              <a:ext uri="{FF2B5EF4-FFF2-40B4-BE49-F238E27FC236}">
                <a16:creationId xmlns:a16="http://schemas.microsoft.com/office/drawing/2014/main" id="{CFF09DD6-3C90-4DA6-9692-25ACD0B42F39}"/>
              </a:ext>
            </a:extLst>
          </p:cNvPr>
          <p:cNvSpPr>
            <a:spLocks noGrp="1"/>
          </p:cNvSpPr>
          <p:nvPr>
            <p:ph type="title"/>
          </p:nvPr>
        </p:nvSpPr>
        <p:spPr>
          <a:xfrm>
            <a:off x="452990" y="409836"/>
            <a:ext cx="11469897" cy="626884"/>
          </a:xfrm>
        </p:spPr>
        <p:txBody>
          <a:bodyPr/>
          <a:lstStyle/>
          <a:p>
            <a:r>
              <a:rPr lang="zh-CN" altLang="en-US" sz="3200" dirty="0">
                <a:latin typeface="+mj-lt"/>
              </a:rPr>
              <a:t>对于存量数据和新增数据，如何使用 </a:t>
            </a:r>
            <a:r>
              <a:rPr lang="en-US" altLang="zh-CN" sz="3200" dirty="0">
                <a:latin typeface="+mj-lt"/>
              </a:rPr>
              <a:t>LLM </a:t>
            </a:r>
            <a:r>
              <a:rPr lang="zh-CN" altLang="en-US" sz="3200" dirty="0">
                <a:latin typeface="+mj-lt"/>
              </a:rPr>
              <a:t>做 </a:t>
            </a:r>
            <a:r>
              <a:rPr lang="en-US" altLang="zh-CN" sz="3200" dirty="0">
                <a:latin typeface="+mj-lt"/>
              </a:rPr>
              <a:t>finetuning</a:t>
            </a:r>
            <a:r>
              <a:rPr lang="zh-CN" altLang="en-US" sz="3200" dirty="0">
                <a:latin typeface="+mj-lt"/>
              </a:rPr>
              <a:t>？</a:t>
            </a:r>
            <a:endParaRPr lang="en-US" altLang="zh-CN" sz="3200" dirty="0">
              <a:latin typeface="+mj-lt"/>
            </a:endParaRPr>
          </a:p>
        </p:txBody>
      </p:sp>
      <p:sp>
        <p:nvSpPr>
          <p:cNvPr id="3" name="Content Placeholder 2">
            <a:extLst>
              <a:ext uri="{FF2B5EF4-FFF2-40B4-BE49-F238E27FC236}">
                <a16:creationId xmlns:a16="http://schemas.microsoft.com/office/drawing/2014/main" id="{BD4119F7-949B-470D-B3EC-E2E0C32A175C}"/>
              </a:ext>
            </a:extLst>
          </p:cNvPr>
          <p:cNvSpPr>
            <a:spLocks noGrp="1"/>
          </p:cNvSpPr>
          <p:nvPr>
            <p:ph idx="4294967295"/>
          </p:nvPr>
        </p:nvSpPr>
        <p:spPr>
          <a:xfrm>
            <a:off x="1943101" y="1480150"/>
            <a:ext cx="4286251" cy="1080912"/>
          </a:xfrm>
          <a:prstGeom prst="rect">
            <a:avLst/>
          </a:prstGeom>
        </p:spPr>
        <p:txBody>
          <a:bodyPr>
            <a:normAutofit/>
          </a:bodyPr>
          <a:lstStyle/>
          <a:p>
            <a:pPr marL="0" indent="0">
              <a:buNone/>
            </a:pPr>
            <a:r>
              <a:rPr lang="zh-CN" altLang="en-US" sz="1800" b="1" dirty="0">
                <a:solidFill>
                  <a:srgbClr val="FEBF61"/>
                </a:solidFill>
                <a:latin typeface="思源黑体 CN Bold" panose="020B0800000000000000" pitchFamily="34" charset="-122"/>
                <a:ea typeface="思源黑体 CN Bold" panose="020B0800000000000000" pitchFamily="34" charset="-122"/>
              </a:rPr>
              <a:t>存量数据</a:t>
            </a:r>
            <a:endParaRPr lang="zh-CN" altLang="en-US" sz="1800" dirty="0">
              <a:solidFill>
                <a:srgbClr val="FEBF61"/>
              </a:solidFill>
              <a:latin typeface="+mj-lt"/>
              <a:ea typeface="思源黑体 CN Regular" panose="020B0500000000000000" pitchFamily="34" charset="-122"/>
            </a:endParaRPr>
          </a:p>
        </p:txBody>
      </p:sp>
      <p:sp>
        <p:nvSpPr>
          <p:cNvPr id="13" name="文本框 12">
            <a:extLst>
              <a:ext uri="{FF2B5EF4-FFF2-40B4-BE49-F238E27FC236}">
                <a16:creationId xmlns:a16="http://schemas.microsoft.com/office/drawing/2014/main" id="{E1070834-8EFB-B235-D40E-2B696ADED032}"/>
              </a:ext>
            </a:extLst>
          </p:cNvPr>
          <p:cNvSpPr txBox="1"/>
          <p:nvPr/>
        </p:nvSpPr>
        <p:spPr>
          <a:xfrm>
            <a:off x="1943101" y="3085648"/>
            <a:ext cx="10866265" cy="369332"/>
          </a:xfrm>
          <a:prstGeom prst="rect">
            <a:avLst/>
          </a:prstGeom>
          <a:noFill/>
        </p:spPr>
        <p:txBody>
          <a:bodyPr wrap="square">
            <a:spAutoFit/>
          </a:bodyPr>
          <a:lstStyle/>
          <a:p>
            <a:pPr marL="0" indent="0">
              <a:buNone/>
            </a:pPr>
            <a:r>
              <a:rPr lang="zh-CN" altLang="en-US" sz="1800" b="1" dirty="0">
                <a:solidFill>
                  <a:srgbClr val="FEBF61"/>
                </a:solidFill>
                <a:latin typeface="思源黑体 CN Bold" panose="020B0800000000000000" pitchFamily="34" charset="-122"/>
                <a:ea typeface="思源黑体 CN Bold" panose="020B0800000000000000" pitchFamily="34" charset="-122"/>
              </a:rPr>
              <a:t>新增数据</a:t>
            </a:r>
            <a:endParaRPr lang="en-US" altLang="zh-CN" sz="1800" b="1" dirty="0">
              <a:solidFill>
                <a:srgbClr val="FEBF61"/>
              </a:solidFill>
              <a:latin typeface="思源黑体 CN Bold" panose="020B0800000000000000" pitchFamily="34" charset="-122"/>
              <a:ea typeface="思源黑体 CN Bold" panose="020B0800000000000000" pitchFamily="34" charset="-122"/>
            </a:endParaRPr>
          </a:p>
        </p:txBody>
      </p:sp>
      <p:sp>
        <p:nvSpPr>
          <p:cNvPr id="15" name="文本框 14">
            <a:extLst>
              <a:ext uri="{FF2B5EF4-FFF2-40B4-BE49-F238E27FC236}">
                <a16:creationId xmlns:a16="http://schemas.microsoft.com/office/drawing/2014/main" id="{40A2275D-2858-A5D0-90E1-673807215295}"/>
              </a:ext>
            </a:extLst>
          </p:cNvPr>
          <p:cNvSpPr txBox="1"/>
          <p:nvPr/>
        </p:nvSpPr>
        <p:spPr>
          <a:xfrm>
            <a:off x="1943101" y="4704890"/>
            <a:ext cx="10660236" cy="369332"/>
          </a:xfrm>
          <a:prstGeom prst="rect">
            <a:avLst/>
          </a:prstGeom>
          <a:noFill/>
        </p:spPr>
        <p:txBody>
          <a:bodyPr wrap="square">
            <a:spAutoFit/>
          </a:bodyPr>
          <a:lstStyle/>
          <a:p>
            <a:r>
              <a:rPr lang="zh-CN" altLang="en-US" sz="1800" b="1" dirty="0">
                <a:solidFill>
                  <a:srgbClr val="FEBF61"/>
                </a:solidFill>
                <a:ea typeface="思源黑体 CN Bold" panose="020B0800000000000000" pitchFamily="34" charset="-122"/>
              </a:rPr>
              <a:t>不管是渐进的</a:t>
            </a:r>
            <a:r>
              <a:rPr lang="en-US" altLang="zh-CN" sz="1800" b="1" dirty="0">
                <a:solidFill>
                  <a:srgbClr val="FEBF61"/>
                </a:solidFill>
                <a:ea typeface="思源黑体 CN Bold" panose="020B0800000000000000" pitchFamily="34" charset="-122"/>
              </a:rPr>
              <a:t>finetuning</a:t>
            </a:r>
            <a:r>
              <a:rPr lang="zh-CN" altLang="en-US" sz="1800" b="1" dirty="0">
                <a:solidFill>
                  <a:srgbClr val="FEBF61"/>
                </a:solidFill>
                <a:ea typeface="思源黑体 CN Bold" panose="020B0800000000000000" pitchFamily="34" charset="-122"/>
              </a:rPr>
              <a:t>还是对新增数据的</a:t>
            </a:r>
            <a:r>
              <a:rPr lang="en-US" altLang="zh-CN" sz="1800" b="1" dirty="0">
                <a:solidFill>
                  <a:srgbClr val="FEBF61"/>
                </a:solidFill>
                <a:ea typeface="思源黑体 CN Bold" panose="020B0800000000000000" pitchFamily="34" charset="-122"/>
              </a:rPr>
              <a:t>finetuning</a:t>
            </a:r>
            <a:r>
              <a:rPr lang="zh-CN" altLang="en-US" sz="1800" b="1" dirty="0">
                <a:solidFill>
                  <a:srgbClr val="FEBF61"/>
                </a:solidFill>
                <a:ea typeface="思源黑体 CN Bold" panose="020B0800000000000000" pitchFamily="34" charset="-122"/>
              </a:rPr>
              <a:t>，都可能有灾难性遗忘的发生</a:t>
            </a:r>
            <a:endParaRPr lang="en-US" altLang="zh-CN" sz="1800" b="1" dirty="0">
              <a:solidFill>
                <a:srgbClr val="FEBF61"/>
              </a:solidFill>
              <a:ea typeface="思源黑体 CN Bold" panose="020B0800000000000000" pitchFamily="34" charset="-122"/>
            </a:endParaRPr>
          </a:p>
        </p:txBody>
      </p:sp>
      <p:sp>
        <p:nvSpPr>
          <p:cNvPr id="34" name="Content Placeholder 2">
            <a:extLst>
              <a:ext uri="{FF2B5EF4-FFF2-40B4-BE49-F238E27FC236}">
                <a16:creationId xmlns:a16="http://schemas.microsoft.com/office/drawing/2014/main" id="{531EB56B-A18B-2EB8-7293-9BE596D8495C}"/>
              </a:ext>
            </a:extLst>
          </p:cNvPr>
          <p:cNvSpPr txBox="1">
            <a:spLocks/>
          </p:cNvSpPr>
          <p:nvPr/>
        </p:nvSpPr>
        <p:spPr>
          <a:xfrm>
            <a:off x="1943101" y="1957068"/>
            <a:ext cx="3752850" cy="762734"/>
          </a:xfrm>
          <a:prstGeom prst="rect">
            <a:avLst/>
          </a:prstGeom>
        </p:spPr>
        <p:txBody>
          <a:bodyPr>
            <a:normAutofit/>
          </a:bodyPr>
          <a:lstStyle>
            <a:lvl1pPr marL="362838" indent="-362838" algn="l" defTabSz="1451352" rtl="0" eaLnBrk="1" latinLnBrk="0" hangingPunct="1">
              <a:lnSpc>
                <a:spcPct val="90000"/>
              </a:lnSpc>
              <a:spcBef>
                <a:spcPts val="1587"/>
              </a:spcBef>
              <a:buFont typeface="Arial" panose="020B0604020202020204" pitchFamily="34" charset="0"/>
              <a:buChar char="•"/>
              <a:defRPr sz="4444" kern="1200">
                <a:solidFill>
                  <a:schemeClr val="tx1"/>
                </a:solidFill>
                <a:latin typeface="+mn-lt"/>
                <a:ea typeface="+mn-ea"/>
                <a:cs typeface="+mn-cs"/>
              </a:defRPr>
            </a:lvl1pPr>
            <a:lvl2pPr marL="1088514" indent="-362838" algn="l" defTabSz="1451352" rtl="0" eaLnBrk="1" latinLnBrk="0" hangingPunct="1">
              <a:lnSpc>
                <a:spcPct val="90000"/>
              </a:lnSpc>
              <a:spcBef>
                <a:spcPts val="793"/>
              </a:spcBef>
              <a:buFont typeface="Arial" panose="020B0604020202020204" pitchFamily="34" charset="0"/>
              <a:buChar char="•"/>
              <a:defRPr sz="3809" kern="1200">
                <a:solidFill>
                  <a:schemeClr val="tx1"/>
                </a:solidFill>
                <a:latin typeface="+mn-lt"/>
                <a:ea typeface="+mn-ea"/>
                <a:cs typeface="+mn-cs"/>
              </a:defRPr>
            </a:lvl2pPr>
            <a:lvl3pPr marL="1814189" indent="-362838" algn="l" defTabSz="1451352" rtl="0" eaLnBrk="1" latinLnBrk="0" hangingPunct="1">
              <a:lnSpc>
                <a:spcPct val="90000"/>
              </a:lnSpc>
              <a:spcBef>
                <a:spcPts val="793"/>
              </a:spcBef>
              <a:buFont typeface="Arial" panose="020B0604020202020204" pitchFamily="34" charset="0"/>
              <a:buChar char="•"/>
              <a:defRPr sz="3175" kern="1200">
                <a:solidFill>
                  <a:schemeClr val="tx1"/>
                </a:solidFill>
                <a:latin typeface="+mn-lt"/>
                <a:ea typeface="+mn-ea"/>
                <a:cs typeface="+mn-cs"/>
              </a:defRPr>
            </a:lvl3pPr>
            <a:lvl4pPr marL="2539865"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4pPr>
            <a:lvl5pPr marL="3265541"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5pPr>
            <a:lvl6pPr marL="3991217"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6pPr>
            <a:lvl7pPr marL="4716892"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7pPr>
            <a:lvl8pPr marL="5442568"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8pPr>
            <a:lvl9pPr marL="6168244"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9pPr>
          </a:lstStyle>
          <a:p>
            <a:pPr marL="360000" lvl="1"/>
            <a:r>
              <a:rPr lang="zh-CN" altLang="en-US" sz="1600" b="1" dirty="0">
                <a:solidFill>
                  <a:schemeClr val="bg1"/>
                </a:solidFill>
                <a:latin typeface="+mj-lt"/>
                <a:ea typeface="思源黑体 CN Regular" panose="020B0500000000000000" pitchFamily="34" charset="-122"/>
              </a:rPr>
              <a:t>渐进的</a:t>
            </a:r>
            <a:r>
              <a:rPr lang="en-US" altLang="zh-CN" sz="1600" dirty="0">
                <a:solidFill>
                  <a:schemeClr val="bg1"/>
                </a:solidFill>
                <a:latin typeface="+mj-lt"/>
                <a:ea typeface="思源黑体 CN Regular" panose="020B0500000000000000" pitchFamily="34" charset="-122"/>
              </a:rPr>
              <a:t>finetuning</a:t>
            </a:r>
          </a:p>
          <a:p>
            <a:pPr marL="360000" lvl="1"/>
            <a:r>
              <a:rPr lang="zh-CN" altLang="en-US" sz="1600" dirty="0">
                <a:solidFill>
                  <a:schemeClr val="bg1"/>
                </a:solidFill>
                <a:latin typeface="+mj-lt"/>
                <a:ea typeface="思源黑体 CN Regular" panose="020B0500000000000000" pitchFamily="34" charset="-122"/>
              </a:rPr>
              <a:t>一次性把存量数据吃掉</a:t>
            </a:r>
            <a:endParaRPr lang="en-US" altLang="zh-CN" sz="1600" dirty="0">
              <a:solidFill>
                <a:schemeClr val="bg1"/>
              </a:solidFill>
              <a:latin typeface="+mj-lt"/>
              <a:ea typeface="思源黑体 CN Regular" panose="020B0500000000000000" pitchFamily="34" charset="-122"/>
            </a:endParaRPr>
          </a:p>
        </p:txBody>
      </p:sp>
      <p:sp>
        <p:nvSpPr>
          <p:cNvPr id="35" name="文本框 34">
            <a:extLst>
              <a:ext uri="{FF2B5EF4-FFF2-40B4-BE49-F238E27FC236}">
                <a16:creationId xmlns:a16="http://schemas.microsoft.com/office/drawing/2014/main" id="{DF51A3C2-F447-FE12-70F3-799EA6F94C5E}"/>
              </a:ext>
            </a:extLst>
          </p:cNvPr>
          <p:cNvSpPr txBox="1"/>
          <p:nvPr/>
        </p:nvSpPr>
        <p:spPr>
          <a:xfrm>
            <a:off x="1943101" y="3448274"/>
            <a:ext cx="10866265" cy="793615"/>
          </a:xfrm>
          <a:prstGeom prst="rect">
            <a:avLst/>
          </a:prstGeom>
          <a:noFill/>
        </p:spPr>
        <p:txBody>
          <a:bodyPr wrap="square">
            <a:spAutoFit/>
          </a:bodyPr>
          <a:lstStyle/>
          <a:p>
            <a:pPr marL="360000" lvl="1" indent="-285750">
              <a:lnSpc>
                <a:spcPct val="150000"/>
              </a:lnSpc>
              <a:buFont typeface="Arial" panose="020B0604020202020204" pitchFamily="34" charset="0"/>
              <a:buChar char="•"/>
            </a:pPr>
            <a:r>
              <a:rPr lang="zh-CN" altLang="en-US" sz="1600" dirty="0">
                <a:solidFill>
                  <a:schemeClr val="bg1"/>
                </a:solidFill>
                <a:latin typeface="+mj-lt"/>
                <a:ea typeface="思源黑体 CN Regular" panose="020B0500000000000000" pitchFamily="34" charset="-122"/>
              </a:rPr>
              <a:t>如果</a:t>
            </a:r>
            <a:r>
              <a:rPr lang="zh-CN" altLang="en-US" sz="1600" b="1" dirty="0">
                <a:solidFill>
                  <a:schemeClr val="bg1"/>
                </a:solidFill>
                <a:latin typeface="+mj-lt"/>
                <a:ea typeface="思源黑体 CN Regular" panose="020B0500000000000000" pitchFamily="34" charset="-122"/>
              </a:rPr>
              <a:t>新增</a:t>
            </a:r>
            <a:r>
              <a:rPr lang="zh-CN" altLang="en-US" sz="1600" dirty="0">
                <a:solidFill>
                  <a:schemeClr val="bg1"/>
                </a:solidFill>
                <a:latin typeface="+mj-lt"/>
                <a:ea typeface="思源黑体 CN Regular" panose="020B0500000000000000" pitchFamily="34" charset="-122"/>
              </a:rPr>
              <a:t>数据的分布与之前</a:t>
            </a:r>
            <a:r>
              <a:rPr lang="en-US" altLang="zh-CN" sz="1600" dirty="0">
                <a:solidFill>
                  <a:schemeClr val="bg1"/>
                </a:solidFill>
                <a:latin typeface="+mj-lt"/>
                <a:ea typeface="思源黑体 CN Regular" panose="020B0500000000000000" pitchFamily="34" charset="-122"/>
              </a:rPr>
              <a:t>finetuning</a:t>
            </a:r>
            <a:r>
              <a:rPr lang="zh-CN" altLang="en-US" sz="1600" dirty="0">
                <a:solidFill>
                  <a:schemeClr val="bg1"/>
                </a:solidFill>
                <a:latin typeface="+mj-lt"/>
                <a:ea typeface="思源黑体 CN Regular" panose="020B0500000000000000" pitchFamily="34" charset="-122"/>
              </a:rPr>
              <a:t>时的数据分布有比较大的差别，就利用新增数据做</a:t>
            </a:r>
            <a:r>
              <a:rPr lang="en-US" altLang="zh-CN" sz="1600" dirty="0">
                <a:solidFill>
                  <a:schemeClr val="bg1"/>
                </a:solidFill>
                <a:latin typeface="+mj-lt"/>
                <a:ea typeface="思源黑体 CN Regular" panose="020B0500000000000000" pitchFamily="34" charset="-122"/>
              </a:rPr>
              <a:t>fine tuning</a:t>
            </a:r>
            <a:r>
              <a:rPr lang="zh-CN" altLang="en-US" sz="1600" dirty="0">
                <a:solidFill>
                  <a:schemeClr val="bg1"/>
                </a:solidFill>
                <a:latin typeface="+mj-lt"/>
                <a:ea typeface="思源黑体 CN Regular" panose="020B0500000000000000" pitchFamily="34" charset="-122"/>
              </a:rPr>
              <a:t>。</a:t>
            </a:r>
            <a:endParaRPr lang="en-US" altLang="zh-CN" sz="1600" dirty="0">
              <a:solidFill>
                <a:schemeClr val="bg1"/>
              </a:solidFill>
              <a:latin typeface="+mj-lt"/>
              <a:ea typeface="思源黑体 CN Regular" panose="020B0500000000000000" pitchFamily="34" charset="-122"/>
            </a:endParaRPr>
          </a:p>
          <a:p>
            <a:pPr marL="360000" lvl="1" indent="-285750">
              <a:lnSpc>
                <a:spcPct val="150000"/>
              </a:lnSpc>
              <a:buFont typeface="Arial" panose="020B0604020202020204" pitchFamily="34" charset="0"/>
              <a:buChar char="•"/>
            </a:pPr>
            <a:r>
              <a:rPr lang="zh-CN" altLang="en-US" sz="1600" dirty="0">
                <a:solidFill>
                  <a:schemeClr val="bg1"/>
                </a:solidFill>
                <a:latin typeface="+mj-lt"/>
                <a:ea typeface="思源黑体 CN Regular" panose="020B0500000000000000" pitchFamily="34" charset="-122"/>
              </a:rPr>
              <a:t>否则不需要频繁的对新增数据做</a:t>
            </a:r>
            <a:r>
              <a:rPr lang="en-US" altLang="zh-CN" sz="1600" dirty="0">
                <a:solidFill>
                  <a:schemeClr val="bg1"/>
                </a:solidFill>
                <a:latin typeface="+mj-lt"/>
                <a:ea typeface="思源黑体 CN Regular" panose="020B0500000000000000" pitchFamily="34" charset="-122"/>
              </a:rPr>
              <a:t>fine tuning</a:t>
            </a:r>
            <a:r>
              <a:rPr lang="zh-CN" altLang="en-US" sz="1600" dirty="0">
                <a:solidFill>
                  <a:schemeClr val="bg1"/>
                </a:solidFill>
                <a:latin typeface="+mj-lt"/>
                <a:ea typeface="思源黑体 CN Regular" panose="020B0500000000000000" pitchFamily="34" charset="-122"/>
              </a:rPr>
              <a:t>。</a:t>
            </a:r>
            <a:endParaRPr lang="en-US" altLang="zh-CN" sz="1600" dirty="0">
              <a:solidFill>
                <a:schemeClr val="bg1"/>
              </a:solidFill>
              <a:latin typeface="+mj-lt"/>
              <a:ea typeface="思源黑体 CN Regular" panose="020B0500000000000000" pitchFamily="34" charset="-122"/>
            </a:endParaRPr>
          </a:p>
        </p:txBody>
      </p:sp>
      <p:sp>
        <p:nvSpPr>
          <p:cNvPr id="36" name="文本框 35">
            <a:extLst>
              <a:ext uri="{FF2B5EF4-FFF2-40B4-BE49-F238E27FC236}">
                <a16:creationId xmlns:a16="http://schemas.microsoft.com/office/drawing/2014/main" id="{4BACBFCA-1B79-0251-44C1-CB493C85C522}"/>
              </a:ext>
            </a:extLst>
          </p:cNvPr>
          <p:cNvSpPr txBox="1"/>
          <p:nvPr/>
        </p:nvSpPr>
        <p:spPr>
          <a:xfrm>
            <a:off x="1943101" y="5072178"/>
            <a:ext cx="10660236" cy="793615"/>
          </a:xfrm>
          <a:prstGeom prst="rect">
            <a:avLst/>
          </a:prstGeom>
          <a:noFill/>
        </p:spPr>
        <p:txBody>
          <a:bodyPr wrap="square">
            <a:spAutoFit/>
          </a:bodyPr>
          <a:lstStyle/>
          <a:p>
            <a:pPr marL="360000" lvl="1" indent="-285750">
              <a:lnSpc>
                <a:spcPct val="150000"/>
              </a:lnSpc>
              <a:buFont typeface="Arial" panose="020B0604020202020204" pitchFamily="34" charset="0"/>
              <a:buChar char="•"/>
            </a:pPr>
            <a:r>
              <a:rPr lang="zh-CN" altLang="en-US" sz="1600" dirty="0">
                <a:solidFill>
                  <a:schemeClr val="bg1"/>
                </a:solidFill>
                <a:ea typeface="思源黑体 CN Regular" panose="020B0500000000000000" pitchFamily="34" charset="-122"/>
              </a:rPr>
              <a:t>使用</a:t>
            </a:r>
            <a:r>
              <a:rPr lang="en-US" altLang="zh-CN" sz="1600" dirty="0">
                <a:solidFill>
                  <a:schemeClr val="bg1"/>
                </a:solidFill>
                <a:ea typeface="思源黑体 CN Regular" panose="020B0500000000000000" pitchFamily="34" charset="-122"/>
              </a:rPr>
              <a:t>PEFT</a:t>
            </a:r>
            <a:r>
              <a:rPr lang="zh-CN" altLang="en-US" sz="1600" dirty="0">
                <a:solidFill>
                  <a:schemeClr val="bg1"/>
                </a:solidFill>
                <a:ea typeface="思源黑体 CN Regular" panose="020B0500000000000000" pitchFamily="34" charset="-122"/>
              </a:rPr>
              <a:t>这样的微调方式，可以有效缓解灾难性遗忘。</a:t>
            </a:r>
            <a:endParaRPr lang="en-US" altLang="zh-CN" sz="1600" dirty="0">
              <a:solidFill>
                <a:schemeClr val="bg1"/>
              </a:solidFill>
              <a:ea typeface="思源黑体 CN Regular" panose="020B0500000000000000" pitchFamily="34" charset="-122"/>
            </a:endParaRPr>
          </a:p>
          <a:p>
            <a:pPr marL="360000" lvl="1" indent="-285750">
              <a:lnSpc>
                <a:spcPct val="150000"/>
              </a:lnSpc>
              <a:buFont typeface="Arial" panose="020B0604020202020204" pitchFamily="34" charset="0"/>
              <a:buChar char="•"/>
            </a:pPr>
            <a:r>
              <a:rPr lang="zh-CN" altLang="en-US" sz="1600" dirty="0">
                <a:solidFill>
                  <a:schemeClr val="bg1"/>
                </a:solidFill>
                <a:ea typeface="思源黑体 CN Regular" panose="020B0500000000000000" pitchFamily="34" charset="-122"/>
              </a:rPr>
              <a:t>还可以尝试从旧的数据集中采样部分和新的数据集合并后，再进行</a:t>
            </a:r>
            <a:r>
              <a:rPr lang="en-US" altLang="zh-CN" sz="1600" dirty="0">
                <a:solidFill>
                  <a:schemeClr val="bg1"/>
                </a:solidFill>
                <a:ea typeface="思源黑体 CN Regular" panose="020B0500000000000000" pitchFamily="34" charset="-122"/>
              </a:rPr>
              <a:t>finetuning</a:t>
            </a:r>
            <a:r>
              <a:rPr lang="zh-CN" altLang="en-US" sz="1600" dirty="0">
                <a:solidFill>
                  <a:schemeClr val="bg1"/>
                </a:solidFill>
                <a:ea typeface="思源黑体 CN Regular" panose="020B0500000000000000" pitchFamily="34" charset="-122"/>
              </a:rPr>
              <a:t>。</a:t>
            </a:r>
            <a:endParaRPr lang="en-US" altLang="zh-CN" sz="1600" dirty="0">
              <a:solidFill>
                <a:schemeClr val="bg1"/>
              </a:solidFill>
              <a:ea typeface="思源黑体 CN Regular" panose="020B0500000000000000" pitchFamily="34" charset="-122"/>
            </a:endParaRPr>
          </a:p>
        </p:txBody>
      </p:sp>
      <p:pic>
        <p:nvPicPr>
          <p:cNvPr id="40" name="图形 39">
            <a:extLst>
              <a:ext uri="{FF2B5EF4-FFF2-40B4-BE49-F238E27FC236}">
                <a16:creationId xmlns:a16="http://schemas.microsoft.com/office/drawing/2014/main" id="{E7CA8673-2504-F175-C123-1DC20E8CB7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9648" y="1660341"/>
            <a:ext cx="831977" cy="831977"/>
          </a:xfrm>
          <a:prstGeom prst="rect">
            <a:avLst/>
          </a:prstGeom>
        </p:spPr>
      </p:pic>
      <p:grpSp>
        <p:nvGrpSpPr>
          <p:cNvPr id="47" name="组合 46">
            <a:extLst>
              <a:ext uri="{FF2B5EF4-FFF2-40B4-BE49-F238E27FC236}">
                <a16:creationId xmlns:a16="http://schemas.microsoft.com/office/drawing/2014/main" id="{CB72A4DA-1C93-A6AB-5629-B4B646B99501}"/>
              </a:ext>
            </a:extLst>
          </p:cNvPr>
          <p:cNvGrpSpPr/>
          <p:nvPr/>
        </p:nvGrpSpPr>
        <p:grpSpPr>
          <a:xfrm>
            <a:off x="444593" y="3004492"/>
            <a:ext cx="11747407" cy="1257357"/>
            <a:chOff x="-410896" y="1269224"/>
            <a:chExt cx="11747407" cy="1311301"/>
          </a:xfrm>
        </p:grpSpPr>
        <p:sp>
          <p:nvSpPr>
            <p:cNvPr id="48" name="矩形: 圆角 47">
              <a:extLst>
                <a:ext uri="{FF2B5EF4-FFF2-40B4-BE49-F238E27FC236}">
                  <a16:creationId xmlns:a16="http://schemas.microsoft.com/office/drawing/2014/main" id="{5E48E6BD-99B8-1665-DA69-6D4228C8805B}"/>
                </a:ext>
              </a:extLst>
            </p:cNvPr>
            <p:cNvSpPr/>
            <p:nvPr/>
          </p:nvSpPr>
          <p:spPr>
            <a:xfrm>
              <a:off x="-410896" y="1269224"/>
              <a:ext cx="1498508" cy="1311300"/>
            </a:xfrm>
            <a:prstGeom prst="roundRect">
              <a:avLst/>
            </a:prstGeom>
            <a:gradFill flip="none" rotWithShape="1">
              <a:gsLst>
                <a:gs pos="67000">
                  <a:srgbClr val="F67449">
                    <a:alpha val="88000"/>
                  </a:srgbClr>
                </a:gs>
                <a:gs pos="100000">
                  <a:srgbClr val="E3337B"/>
                </a:gs>
                <a:gs pos="29000">
                  <a:srgbClr val="FCB45E">
                    <a:alpha val="27000"/>
                  </a:srgbClr>
                </a:gs>
                <a:gs pos="0">
                  <a:srgbClr val="FEC463">
                    <a:alpha val="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矩形: 圆角 48">
              <a:extLst>
                <a:ext uri="{FF2B5EF4-FFF2-40B4-BE49-F238E27FC236}">
                  <a16:creationId xmlns:a16="http://schemas.microsoft.com/office/drawing/2014/main" id="{DF63BD7B-B54E-1E0B-28F2-3B41A107FC71}"/>
                </a:ext>
              </a:extLst>
            </p:cNvPr>
            <p:cNvSpPr/>
            <p:nvPr/>
          </p:nvSpPr>
          <p:spPr>
            <a:xfrm>
              <a:off x="-410896" y="1269225"/>
              <a:ext cx="11747407" cy="1311300"/>
            </a:xfrm>
            <a:prstGeom prst="roundRect">
              <a:avLst>
                <a:gd name="adj" fmla="val 14436"/>
              </a:avLst>
            </a:prstGeom>
            <a:noFill/>
            <a:ln w="9525">
              <a:gradFill flip="none" rotWithShape="1">
                <a:gsLst>
                  <a:gs pos="100000">
                    <a:srgbClr val="E4357A"/>
                  </a:gs>
                  <a:gs pos="4000">
                    <a:srgbClr val="FFCC66">
                      <a:alpha val="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zh-CN" altLang="en-US" sz="1800">
                <a:solidFill>
                  <a:prstClr val="white"/>
                </a:solidFill>
                <a:ea typeface="字魂105号-简雅黑" panose="00000500000000000000" pitchFamily="2" charset="-122"/>
              </a:endParaRPr>
            </a:p>
          </p:txBody>
        </p:sp>
      </p:grpSp>
      <p:grpSp>
        <p:nvGrpSpPr>
          <p:cNvPr id="50" name="组合 49">
            <a:extLst>
              <a:ext uri="{FF2B5EF4-FFF2-40B4-BE49-F238E27FC236}">
                <a16:creationId xmlns:a16="http://schemas.microsoft.com/office/drawing/2014/main" id="{45B1ADE9-2A15-0B4D-5CE5-D56FFC58BB1D}"/>
              </a:ext>
            </a:extLst>
          </p:cNvPr>
          <p:cNvGrpSpPr/>
          <p:nvPr/>
        </p:nvGrpSpPr>
        <p:grpSpPr>
          <a:xfrm>
            <a:off x="444593" y="4642332"/>
            <a:ext cx="11747407" cy="1257357"/>
            <a:chOff x="-410896" y="1269224"/>
            <a:chExt cx="11747407" cy="1311301"/>
          </a:xfrm>
        </p:grpSpPr>
        <p:sp>
          <p:nvSpPr>
            <p:cNvPr id="51" name="矩形: 圆角 50">
              <a:extLst>
                <a:ext uri="{FF2B5EF4-FFF2-40B4-BE49-F238E27FC236}">
                  <a16:creationId xmlns:a16="http://schemas.microsoft.com/office/drawing/2014/main" id="{0EDB44B0-1E64-E425-0AF5-CCECA84897D3}"/>
                </a:ext>
              </a:extLst>
            </p:cNvPr>
            <p:cNvSpPr/>
            <p:nvPr/>
          </p:nvSpPr>
          <p:spPr>
            <a:xfrm>
              <a:off x="-410896" y="1269224"/>
              <a:ext cx="1498508" cy="1311300"/>
            </a:xfrm>
            <a:prstGeom prst="roundRect">
              <a:avLst/>
            </a:prstGeom>
            <a:gradFill flip="none" rotWithShape="1">
              <a:gsLst>
                <a:gs pos="67000">
                  <a:srgbClr val="F67449">
                    <a:alpha val="88000"/>
                  </a:srgbClr>
                </a:gs>
                <a:gs pos="100000">
                  <a:srgbClr val="E3337B"/>
                </a:gs>
                <a:gs pos="29000">
                  <a:srgbClr val="FCB45E">
                    <a:alpha val="27000"/>
                  </a:srgbClr>
                </a:gs>
                <a:gs pos="0">
                  <a:srgbClr val="FEC463">
                    <a:alpha val="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圆角 51">
              <a:extLst>
                <a:ext uri="{FF2B5EF4-FFF2-40B4-BE49-F238E27FC236}">
                  <a16:creationId xmlns:a16="http://schemas.microsoft.com/office/drawing/2014/main" id="{F6AC2097-AB4B-9193-2D42-724091FF5581}"/>
                </a:ext>
              </a:extLst>
            </p:cNvPr>
            <p:cNvSpPr/>
            <p:nvPr/>
          </p:nvSpPr>
          <p:spPr>
            <a:xfrm>
              <a:off x="-410896" y="1269225"/>
              <a:ext cx="11747407" cy="1311300"/>
            </a:xfrm>
            <a:prstGeom prst="roundRect">
              <a:avLst>
                <a:gd name="adj" fmla="val 14436"/>
              </a:avLst>
            </a:prstGeom>
            <a:noFill/>
            <a:ln w="9525">
              <a:gradFill flip="none" rotWithShape="1">
                <a:gsLst>
                  <a:gs pos="100000">
                    <a:srgbClr val="E4357A"/>
                  </a:gs>
                  <a:gs pos="4000">
                    <a:srgbClr val="FFCC66">
                      <a:alpha val="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zh-CN" altLang="en-US" sz="1800">
                <a:solidFill>
                  <a:prstClr val="white"/>
                </a:solidFill>
                <a:ea typeface="字魂105号-简雅黑" panose="00000500000000000000" pitchFamily="2" charset="-122"/>
              </a:endParaRPr>
            </a:p>
          </p:txBody>
        </p:sp>
      </p:grpSp>
      <p:pic>
        <p:nvPicPr>
          <p:cNvPr id="54" name="图形 53">
            <a:extLst>
              <a:ext uri="{FF2B5EF4-FFF2-40B4-BE49-F238E27FC236}">
                <a16:creationId xmlns:a16="http://schemas.microsoft.com/office/drawing/2014/main" id="{470881CD-09FF-28AC-B184-1D4C8EE1FD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9648" y="3120937"/>
            <a:ext cx="941561" cy="906164"/>
          </a:xfrm>
          <a:prstGeom prst="rect">
            <a:avLst/>
          </a:prstGeom>
        </p:spPr>
      </p:pic>
      <p:pic>
        <p:nvPicPr>
          <p:cNvPr id="58" name="图形 57">
            <a:extLst>
              <a:ext uri="{FF2B5EF4-FFF2-40B4-BE49-F238E27FC236}">
                <a16:creationId xmlns:a16="http://schemas.microsoft.com/office/drawing/2014/main" id="{DBD73E79-EC26-F6CF-033A-B2357C7026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4497" y="4823133"/>
            <a:ext cx="857128" cy="802960"/>
          </a:xfrm>
          <a:prstGeom prst="rect">
            <a:avLst/>
          </a:prstGeom>
        </p:spPr>
      </p:pic>
    </p:spTree>
    <p:extLst>
      <p:ext uri="{BB962C8B-B14F-4D97-AF65-F5344CB8AC3E}">
        <p14:creationId xmlns:p14="http://schemas.microsoft.com/office/powerpoint/2010/main" val="3756955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50C9BD5A-7AEE-6D50-EE5D-FBCF8F141B84}"/>
              </a:ext>
            </a:extLst>
          </p:cNvPr>
          <p:cNvSpPr/>
          <p:nvPr/>
        </p:nvSpPr>
        <p:spPr>
          <a:xfrm>
            <a:off x="4886905" y="3231107"/>
            <a:ext cx="5885869" cy="2074318"/>
          </a:xfrm>
          <a:prstGeom prst="rect">
            <a:avLst/>
          </a:prstGeom>
          <a:gradFill>
            <a:gsLst>
              <a:gs pos="0">
                <a:srgbClr val="463EE5">
                  <a:alpha val="0"/>
                </a:srgbClr>
              </a:gs>
              <a:gs pos="100000">
                <a:srgbClr val="2848D7"/>
              </a:gs>
            </a:gsLst>
            <a:lin ang="10800000" scaled="1"/>
          </a:gradFill>
          <a:ln>
            <a:gradFill flip="none" rotWithShape="1">
              <a:gsLst>
                <a:gs pos="45900">
                  <a:srgbClr val="F36B39"/>
                </a:gs>
                <a:gs pos="0">
                  <a:srgbClr val="FF9902">
                    <a:alpha val="0"/>
                  </a:srgbClr>
                </a:gs>
                <a:gs pos="100000">
                  <a:srgbClr val="E4357A"/>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矩形 4">
            <a:extLst>
              <a:ext uri="{FF2B5EF4-FFF2-40B4-BE49-F238E27FC236}">
                <a16:creationId xmlns:a16="http://schemas.microsoft.com/office/drawing/2014/main" id="{1451B10A-0FCA-0D2C-AE95-9137C11AE444}"/>
              </a:ext>
            </a:extLst>
          </p:cNvPr>
          <p:cNvSpPr/>
          <p:nvPr/>
        </p:nvSpPr>
        <p:spPr>
          <a:xfrm>
            <a:off x="650036" y="3231107"/>
            <a:ext cx="3218282" cy="2074318"/>
          </a:xfrm>
          <a:prstGeom prst="rect">
            <a:avLst/>
          </a:prstGeom>
          <a:gradFill>
            <a:gsLst>
              <a:gs pos="0">
                <a:srgbClr val="463EE5">
                  <a:alpha val="0"/>
                </a:srgbClr>
              </a:gs>
              <a:gs pos="100000">
                <a:srgbClr val="2848D7"/>
              </a:gs>
            </a:gsLst>
            <a:lin ang="10800000" scaled="1"/>
          </a:gradFill>
          <a:ln>
            <a:gradFill flip="none" rotWithShape="1">
              <a:gsLst>
                <a:gs pos="45900">
                  <a:srgbClr val="F36B39"/>
                </a:gs>
                <a:gs pos="0">
                  <a:srgbClr val="FF9902">
                    <a:alpha val="0"/>
                  </a:srgbClr>
                </a:gs>
                <a:gs pos="100000">
                  <a:srgbClr val="E4357A"/>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7" name="组合 6">
            <a:extLst>
              <a:ext uri="{FF2B5EF4-FFF2-40B4-BE49-F238E27FC236}">
                <a16:creationId xmlns:a16="http://schemas.microsoft.com/office/drawing/2014/main" id="{180D005A-5222-AF01-0489-9ABB6D7808F6}"/>
              </a:ext>
            </a:extLst>
          </p:cNvPr>
          <p:cNvGrpSpPr/>
          <p:nvPr/>
        </p:nvGrpSpPr>
        <p:grpSpPr>
          <a:xfrm>
            <a:off x="592887" y="1352550"/>
            <a:ext cx="6074613" cy="636424"/>
            <a:chOff x="669087" y="1649577"/>
            <a:chExt cx="7198563" cy="636424"/>
          </a:xfrm>
        </p:grpSpPr>
        <p:sp>
          <p:nvSpPr>
            <p:cNvPr id="4" name="矩形 3">
              <a:extLst>
                <a:ext uri="{FF2B5EF4-FFF2-40B4-BE49-F238E27FC236}">
                  <a16:creationId xmlns:a16="http://schemas.microsoft.com/office/drawing/2014/main" id="{7D758A5B-E654-2502-65AE-DD81572A0090}"/>
                </a:ext>
              </a:extLst>
            </p:cNvPr>
            <p:cNvSpPr/>
            <p:nvPr/>
          </p:nvSpPr>
          <p:spPr>
            <a:xfrm>
              <a:off x="669087" y="1694091"/>
              <a:ext cx="7112838" cy="591910"/>
            </a:xfrm>
            <a:prstGeom prst="rect">
              <a:avLst/>
            </a:prstGeom>
            <a:gradFill flip="none" rotWithShape="1">
              <a:gsLst>
                <a:gs pos="68000">
                  <a:srgbClr val="F67449"/>
                </a:gs>
                <a:gs pos="100000">
                  <a:srgbClr val="E3337B"/>
                </a:gs>
                <a:gs pos="0">
                  <a:srgbClr val="FEC46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7E5C3083-A024-6400-0474-859596065FF2}"/>
                </a:ext>
              </a:extLst>
            </p:cNvPr>
            <p:cNvSpPr/>
            <p:nvPr/>
          </p:nvSpPr>
          <p:spPr>
            <a:xfrm>
              <a:off x="7696200" y="1649577"/>
              <a:ext cx="171450" cy="132984"/>
            </a:xfrm>
            <a:prstGeom prst="rect">
              <a:avLst/>
            </a:prstGeom>
            <a:gradFill flip="none" rotWithShape="1">
              <a:gsLst>
                <a:gs pos="68000">
                  <a:srgbClr val="F67449"/>
                </a:gs>
                <a:gs pos="100000">
                  <a:srgbClr val="E3337B"/>
                </a:gs>
                <a:gs pos="0">
                  <a:srgbClr val="FEC46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Title 1">
            <a:extLst>
              <a:ext uri="{FF2B5EF4-FFF2-40B4-BE49-F238E27FC236}">
                <a16:creationId xmlns:a16="http://schemas.microsoft.com/office/drawing/2014/main" id="{26ED684A-B17E-4410-AA20-A582C7C642DD}"/>
              </a:ext>
            </a:extLst>
          </p:cNvPr>
          <p:cNvSpPr>
            <a:spLocks noGrp="1"/>
          </p:cNvSpPr>
          <p:nvPr>
            <p:ph type="title"/>
          </p:nvPr>
        </p:nvSpPr>
        <p:spPr/>
        <p:txBody>
          <a:bodyPr/>
          <a:lstStyle/>
          <a:p>
            <a:r>
              <a:rPr lang="zh-CN" altLang="en-US" dirty="0"/>
              <a:t>使用 </a:t>
            </a:r>
            <a:r>
              <a:rPr lang="en-US" altLang="zh-CN" dirty="0">
                <a:latin typeface="+mj-lt"/>
              </a:rPr>
              <a:t>SMP</a:t>
            </a:r>
            <a:r>
              <a:rPr lang="en-US" altLang="zh-CN" dirty="0"/>
              <a:t> </a:t>
            </a:r>
            <a:r>
              <a:rPr lang="zh-CN" altLang="en-US" dirty="0"/>
              <a:t>的 </a:t>
            </a:r>
            <a:r>
              <a:rPr lang="en-US" altLang="zh-CN" dirty="0">
                <a:latin typeface="+mn-lt"/>
              </a:rPr>
              <a:t>3D</a:t>
            </a:r>
            <a:r>
              <a:rPr lang="en-US" altLang="zh-CN" dirty="0"/>
              <a:t> </a:t>
            </a:r>
            <a:r>
              <a:rPr lang="zh-CN" altLang="en-US" dirty="0"/>
              <a:t>并行训练时</a:t>
            </a:r>
            <a:endParaRPr lang="en-US" dirty="0"/>
          </a:p>
        </p:txBody>
      </p:sp>
      <p:sp>
        <p:nvSpPr>
          <p:cNvPr id="3" name="Content Placeholder 2">
            <a:extLst>
              <a:ext uri="{FF2B5EF4-FFF2-40B4-BE49-F238E27FC236}">
                <a16:creationId xmlns:a16="http://schemas.microsoft.com/office/drawing/2014/main" id="{C8EFDC7C-A18E-4B1A-8F11-360A2F8506BA}"/>
              </a:ext>
            </a:extLst>
          </p:cNvPr>
          <p:cNvSpPr>
            <a:spLocks noGrp="1"/>
          </p:cNvSpPr>
          <p:nvPr>
            <p:ph idx="4294967295"/>
          </p:nvPr>
        </p:nvSpPr>
        <p:spPr>
          <a:xfrm>
            <a:off x="701522" y="1301854"/>
            <a:ext cx="5893637" cy="652716"/>
          </a:xfrm>
          <a:prstGeom prst="rect">
            <a:avLst/>
          </a:prstGeom>
        </p:spPr>
        <p:txBody>
          <a:bodyPr>
            <a:normAutofit/>
          </a:bodyPr>
          <a:lstStyle/>
          <a:p>
            <a:pPr marL="0" indent="0">
              <a:lnSpc>
                <a:spcPct val="170000"/>
              </a:lnSpc>
              <a:buNone/>
            </a:pPr>
            <a:r>
              <a:rPr lang="en-US" altLang="zh-CN" sz="2400" dirty="0">
                <a:solidFill>
                  <a:schemeClr val="bg1"/>
                </a:solidFill>
                <a:latin typeface="思源黑体 CN Bold" panose="020B0800000000000000" pitchFamily="34" charset="-122"/>
                <a:ea typeface="思源黑体 CN Bold" panose="020B0800000000000000" pitchFamily="34" charset="-122"/>
              </a:rPr>
              <a:t>Pipeline</a:t>
            </a:r>
            <a:r>
              <a:rPr lang="zh-CN" altLang="en-US" sz="2400" dirty="0">
                <a:solidFill>
                  <a:schemeClr val="bg1"/>
                </a:solidFill>
                <a:latin typeface="思源黑体 CN Bold" panose="020B0800000000000000" pitchFamily="34" charset="-122"/>
                <a:ea typeface="思源黑体 CN Bold" panose="020B0800000000000000" pitchFamily="34" charset="-122"/>
              </a:rPr>
              <a:t>并行度和</a:t>
            </a:r>
            <a:r>
              <a:rPr lang="en-US" altLang="zh-CN" sz="2400" dirty="0">
                <a:solidFill>
                  <a:schemeClr val="bg1"/>
                </a:solidFill>
                <a:latin typeface="思源黑体 CN Bold" panose="020B0800000000000000" pitchFamily="34" charset="-122"/>
                <a:ea typeface="思源黑体 CN Bold" panose="020B0800000000000000" pitchFamily="34" charset="-122"/>
              </a:rPr>
              <a:t>Tensor</a:t>
            </a:r>
            <a:r>
              <a:rPr lang="zh-CN" altLang="en-US" sz="2400" dirty="0">
                <a:solidFill>
                  <a:schemeClr val="bg1"/>
                </a:solidFill>
                <a:latin typeface="思源黑体 CN Bold" panose="020B0800000000000000" pitchFamily="34" charset="-122"/>
                <a:ea typeface="思源黑体 CN Bold" panose="020B0800000000000000" pitchFamily="34" charset="-122"/>
              </a:rPr>
              <a:t>并行度的设定：</a:t>
            </a:r>
            <a:endParaRPr lang="en-US" altLang="zh-CN" sz="2400" dirty="0">
              <a:solidFill>
                <a:schemeClr val="bg1"/>
              </a:solidFill>
              <a:latin typeface="思源黑体 CN Bold" panose="020B0800000000000000" pitchFamily="34" charset="-122"/>
              <a:ea typeface="思源黑体 CN Bold" panose="020B0800000000000000" pitchFamily="34" charset="-122"/>
            </a:endParaRPr>
          </a:p>
        </p:txBody>
      </p:sp>
      <p:sp>
        <p:nvSpPr>
          <p:cNvPr id="9" name="文本框 8">
            <a:extLst>
              <a:ext uri="{FF2B5EF4-FFF2-40B4-BE49-F238E27FC236}">
                <a16:creationId xmlns:a16="http://schemas.microsoft.com/office/drawing/2014/main" id="{CC08ED04-9330-27D6-A519-3CD54AD9536A}"/>
              </a:ext>
            </a:extLst>
          </p:cNvPr>
          <p:cNvSpPr txBox="1"/>
          <p:nvPr/>
        </p:nvSpPr>
        <p:spPr>
          <a:xfrm>
            <a:off x="650036" y="2345819"/>
            <a:ext cx="9703637" cy="553421"/>
          </a:xfrm>
          <a:prstGeom prst="rect">
            <a:avLst/>
          </a:prstGeom>
          <a:noFill/>
        </p:spPr>
        <p:txBody>
          <a:bodyPr wrap="square">
            <a:spAutoFit/>
          </a:bodyPr>
          <a:lstStyle/>
          <a:p>
            <a:pPr marL="0" lvl="1" indent="0">
              <a:lnSpc>
                <a:spcPct val="170000"/>
              </a:lnSpc>
              <a:buNone/>
            </a:pPr>
            <a:r>
              <a:rPr lang="zh-CN" altLang="en-US" sz="2000" b="1" dirty="0">
                <a:solidFill>
                  <a:schemeClr val="bg1"/>
                </a:solidFill>
              </a:rPr>
              <a:t>总的原则</a:t>
            </a:r>
            <a:r>
              <a:rPr lang="zh-CN" altLang="en-US" sz="2000" dirty="0">
                <a:solidFill>
                  <a:schemeClr val="bg1"/>
                </a:solidFill>
              </a:rPr>
              <a:t>：</a:t>
            </a:r>
            <a:r>
              <a:rPr lang="en-US" altLang="zh-CN" sz="2000" dirty="0">
                <a:solidFill>
                  <a:srgbClr val="FEBF61"/>
                </a:solidFill>
              </a:rPr>
              <a:t>TP</a:t>
            </a:r>
            <a:r>
              <a:rPr lang="zh-CN" altLang="en-US" sz="2000" b="1" dirty="0">
                <a:solidFill>
                  <a:srgbClr val="FEBF61"/>
                </a:solidFill>
              </a:rPr>
              <a:t>尽量不要跨节点通信</a:t>
            </a:r>
            <a:r>
              <a:rPr lang="zh-CN" altLang="en-US" sz="2000" b="1" dirty="0">
                <a:solidFill>
                  <a:schemeClr val="bg1"/>
                </a:solidFill>
              </a:rPr>
              <a:t>；</a:t>
            </a:r>
            <a:r>
              <a:rPr lang="en-US" altLang="zh-CN" sz="2000" dirty="0">
                <a:solidFill>
                  <a:schemeClr val="bg1"/>
                </a:solidFill>
              </a:rPr>
              <a:t> Pipeline</a:t>
            </a:r>
            <a:r>
              <a:rPr lang="zh-CN" altLang="en-US" sz="2000" dirty="0">
                <a:solidFill>
                  <a:schemeClr val="bg1"/>
                </a:solidFill>
              </a:rPr>
              <a:t>并行度</a:t>
            </a:r>
            <a:r>
              <a:rPr lang="zh-CN" altLang="en-US" sz="2000" b="1" dirty="0">
                <a:solidFill>
                  <a:srgbClr val="FEBF61"/>
                </a:solidFill>
              </a:rPr>
              <a:t>尽量不要太大</a:t>
            </a:r>
            <a:r>
              <a:rPr lang="zh-CN" altLang="en-US" sz="2000" dirty="0">
                <a:solidFill>
                  <a:srgbClr val="FEBF61"/>
                </a:solidFill>
              </a:rPr>
              <a:t>。</a:t>
            </a:r>
          </a:p>
        </p:txBody>
      </p:sp>
      <p:sp>
        <p:nvSpPr>
          <p:cNvPr id="11" name="文本框 10">
            <a:extLst>
              <a:ext uri="{FF2B5EF4-FFF2-40B4-BE49-F238E27FC236}">
                <a16:creationId xmlns:a16="http://schemas.microsoft.com/office/drawing/2014/main" id="{2E3E4AA3-F343-8DFA-CF85-8DB95C66199C}"/>
              </a:ext>
            </a:extLst>
          </p:cNvPr>
          <p:cNvSpPr txBox="1"/>
          <p:nvPr/>
        </p:nvSpPr>
        <p:spPr>
          <a:xfrm>
            <a:off x="886322" y="3497096"/>
            <a:ext cx="3286125" cy="923330"/>
          </a:xfrm>
          <a:prstGeom prst="rect">
            <a:avLst/>
          </a:prstGeom>
          <a:noFill/>
        </p:spPr>
        <p:txBody>
          <a:bodyPr wrap="square">
            <a:spAutoFit/>
          </a:bodyPr>
          <a:lstStyle/>
          <a:p>
            <a:pPr marL="0" lvl="2"/>
            <a:r>
              <a:rPr lang="zh-CN" altLang="en-US" sz="1800" b="1" dirty="0">
                <a:solidFill>
                  <a:schemeClr val="bg1"/>
                </a:solidFill>
              </a:rPr>
              <a:t>比如节点本身有</a:t>
            </a:r>
            <a:r>
              <a:rPr lang="en-US" altLang="zh-CN" sz="1800" b="1" dirty="0">
                <a:solidFill>
                  <a:schemeClr val="bg1"/>
                </a:solidFill>
              </a:rPr>
              <a:t>8</a:t>
            </a:r>
            <a:r>
              <a:rPr lang="zh-CN" altLang="en-US" sz="1800" b="1" dirty="0">
                <a:solidFill>
                  <a:schemeClr val="bg1"/>
                </a:solidFill>
              </a:rPr>
              <a:t>卡的话，</a:t>
            </a:r>
            <a:r>
              <a:rPr lang="en-US" altLang="zh-CN" sz="1800" b="1" dirty="0">
                <a:solidFill>
                  <a:schemeClr val="bg1"/>
                </a:solidFill>
              </a:rPr>
              <a:t> Tensor</a:t>
            </a:r>
            <a:r>
              <a:rPr lang="zh-CN" altLang="en-US" sz="1800" b="1" dirty="0">
                <a:solidFill>
                  <a:schemeClr val="bg1"/>
                </a:solidFill>
              </a:rPr>
              <a:t>并行度可选的值是</a:t>
            </a:r>
            <a:r>
              <a:rPr lang="en-US" altLang="zh-CN" sz="1800" b="1" dirty="0">
                <a:solidFill>
                  <a:schemeClr val="bg1"/>
                </a:solidFill>
              </a:rPr>
              <a:t>1</a:t>
            </a:r>
            <a:r>
              <a:rPr lang="zh-CN" altLang="en-US" sz="1800" b="1" dirty="0">
                <a:solidFill>
                  <a:schemeClr val="bg1"/>
                </a:solidFill>
              </a:rPr>
              <a:t>，</a:t>
            </a:r>
            <a:r>
              <a:rPr lang="en-US" altLang="zh-CN" sz="1800" b="1" dirty="0">
                <a:solidFill>
                  <a:schemeClr val="bg1"/>
                </a:solidFill>
              </a:rPr>
              <a:t>2</a:t>
            </a:r>
            <a:r>
              <a:rPr lang="zh-CN" altLang="en-US" sz="1800" b="1" dirty="0">
                <a:solidFill>
                  <a:schemeClr val="bg1"/>
                </a:solidFill>
              </a:rPr>
              <a:t>，</a:t>
            </a:r>
            <a:r>
              <a:rPr lang="en-US" altLang="zh-CN" sz="1800" b="1" dirty="0">
                <a:solidFill>
                  <a:schemeClr val="bg1"/>
                </a:solidFill>
              </a:rPr>
              <a:t>4</a:t>
            </a:r>
            <a:r>
              <a:rPr lang="zh-CN" altLang="en-US" sz="1800" b="1" dirty="0">
                <a:solidFill>
                  <a:schemeClr val="bg1"/>
                </a:solidFill>
              </a:rPr>
              <a:t>，</a:t>
            </a:r>
            <a:r>
              <a:rPr lang="en-US" altLang="zh-CN" sz="1800" b="1" dirty="0">
                <a:solidFill>
                  <a:schemeClr val="bg1"/>
                </a:solidFill>
              </a:rPr>
              <a:t>8</a:t>
            </a:r>
          </a:p>
        </p:txBody>
      </p:sp>
      <p:sp>
        <p:nvSpPr>
          <p:cNvPr id="12" name="Content Placeholder 2">
            <a:extLst>
              <a:ext uri="{FF2B5EF4-FFF2-40B4-BE49-F238E27FC236}">
                <a16:creationId xmlns:a16="http://schemas.microsoft.com/office/drawing/2014/main" id="{AAE264EC-3D4B-E49D-E48D-3FAF86598197}"/>
              </a:ext>
            </a:extLst>
          </p:cNvPr>
          <p:cNvSpPr txBox="1">
            <a:spLocks/>
          </p:cNvSpPr>
          <p:nvPr/>
        </p:nvSpPr>
        <p:spPr>
          <a:xfrm>
            <a:off x="5191035" y="3492094"/>
            <a:ext cx="5286464" cy="1651406"/>
          </a:xfrm>
          <a:prstGeom prst="rect">
            <a:avLst/>
          </a:prstGeom>
        </p:spPr>
        <p:txBody>
          <a:bodyPr>
            <a:normAutofit/>
          </a:bodyPr>
          <a:lstStyle>
            <a:lvl1pPr marL="362838" indent="-362838" algn="l" defTabSz="1451352" rtl="0" eaLnBrk="1" latinLnBrk="0" hangingPunct="1">
              <a:lnSpc>
                <a:spcPct val="90000"/>
              </a:lnSpc>
              <a:spcBef>
                <a:spcPts val="1587"/>
              </a:spcBef>
              <a:buFont typeface="Arial" panose="020B0604020202020204" pitchFamily="34" charset="0"/>
              <a:buChar char="•"/>
              <a:defRPr sz="4444" kern="1200">
                <a:solidFill>
                  <a:schemeClr val="tx1"/>
                </a:solidFill>
                <a:latin typeface="+mn-lt"/>
                <a:ea typeface="+mn-ea"/>
                <a:cs typeface="+mn-cs"/>
              </a:defRPr>
            </a:lvl1pPr>
            <a:lvl2pPr marL="1088514" indent="-362838" algn="l" defTabSz="1451352" rtl="0" eaLnBrk="1" latinLnBrk="0" hangingPunct="1">
              <a:lnSpc>
                <a:spcPct val="90000"/>
              </a:lnSpc>
              <a:spcBef>
                <a:spcPts val="793"/>
              </a:spcBef>
              <a:buFont typeface="Arial" panose="020B0604020202020204" pitchFamily="34" charset="0"/>
              <a:buChar char="•"/>
              <a:defRPr sz="3809" kern="1200">
                <a:solidFill>
                  <a:schemeClr val="tx1"/>
                </a:solidFill>
                <a:latin typeface="+mn-lt"/>
                <a:ea typeface="+mn-ea"/>
                <a:cs typeface="+mn-cs"/>
              </a:defRPr>
            </a:lvl2pPr>
            <a:lvl3pPr marL="1814189" indent="-362838" algn="l" defTabSz="1451352" rtl="0" eaLnBrk="1" latinLnBrk="0" hangingPunct="1">
              <a:lnSpc>
                <a:spcPct val="90000"/>
              </a:lnSpc>
              <a:spcBef>
                <a:spcPts val="793"/>
              </a:spcBef>
              <a:buFont typeface="Arial" panose="020B0604020202020204" pitchFamily="34" charset="0"/>
              <a:buChar char="•"/>
              <a:defRPr sz="3175" kern="1200">
                <a:solidFill>
                  <a:schemeClr val="tx1"/>
                </a:solidFill>
                <a:latin typeface="+mn-lt"/>
                <a:ea typeface="+mn-ea"/>
                <a:cs typeface="+mn-cs"/>
              </a:defRPr>
            </a:lvl3pPr>
            <a:lvl4pPr marL="2539865"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4pPr>
            <a:lvl5pPr marL="3265541"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5pPr>
            <a:lvl6pPr marL="3991217"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6pPr>
            <a:lvl7pPr marL="4716892"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7pPr>
            <a:lvl8pPr marL="5442568"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8pPr>
            <a:lvl9pPr marL="6168244"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9pPr>
          </a:lstStyle>
          <a:p>
            <a:pPr marL="0" lvl="2" indent="0">
              <a:lnSpc>
                <a:spcPct val="100000"/>
              </a:lnSpc>
              <a:buFont typeface="Arial" panose="020B0604020202020204" pitchFamily="34" charset="0"/>
              <a:buNone/>
            </a:pPr>
            <a:r>
              <a:rPr lang="zh-CN" altLang="en-US" sz="1800" b="1" dirty="0">
                <a:solidFill>
                  <a:schemeClr val="bg1"/>
                </a:solidFill>
              </a:rPr>
              <a:t>如果</a:t>
            </a:r>
            <a:r>
              <a:rPr lang="en-US" altLang="zh-CN" sz="1800" b="1" dirty="0">
                <a:solidFill>
                  <a:schemeClr val="bg1"/>
                </a:solidFill>
              </a:rPr>
              <a:t>LLM</a:t>
            </a:r>
            <a:r>
              <a:rPr lang="zh-CN" altLang="en-US" sz="1800" b="1" dirty="0">
                <a:solidFill>
                  <a:schemeClr val="bg1"/>
                </a:solidFill>
              </a:rPr>
              <a:t>模型比较大，优先尝试的可能组合是（在不发生</a:t>
            </a:r>
            <a:r>
              <a:rPr lang="en-US" altLang="zh-CN" sz="1800" b="1" dirty="0">
                <a:solidFill>
                  <a:schemeClr val="bg1"/>
                </a:solidFill>
              </a:rPr>
              <a:t>OOM</a:t>
            </a:r>
            <a:r>
              <a:rPr lang="zh-CN" altLang="en-US" sz="1800" b="1" dirty="0">
                <a:solidFill>
                  <a:schemeClr val="bg1"/>
                </a:solidFill>
              </a:rPr>
              <a:t>的前提下）：</a:t>
            </a:r>
            <a:endParaRPr lang="en-US" altLang="zh-CN" sz="1800" b="1" dirty="0">
              <a:solidFill>
                <a:schemeClr val="bg1"/>
              </a:solidFill>
            </a:endParaRPr>
          </a:p>
          <a:p>
            <a:pPr marL="285750" lvl="3" indent="-285750">
              <a:lnSpc>
                <a:spcPct val="100000"/>
              </a:lnSpc>
            </a:pPr>
            <a:r>
              <a:rPr lang="en-US" altLang="zh-CN" sz="1600" dirty="0">
                <a:solidFill>
                  <a:schemeClr val="bg1"/>
                </a:solidFill>
              </a:rPr>
              <a:t>Tensor</a:t>
            </a:r>
            <a:r>
              <a:rPr lang="zh-CN" altLang="en-US" sz="1600" dirty="0">
                <a:solidFill>
                  <a:schemeClr val="bg1"/>
                </a:solidFill>
              </a:rPr>
              <a:t>并行度为</a:t>
            </a:r>
            <a:r>
              <a:rPr lang="en-US" altLang="zh-CN" sz="1600" dirty="0">
                <a:solidFill>
                  <a:schemeClr val="bg1"/>
                </a:solidFill>
              </a:rPr>
              <a:t>8</a:t>
            </a:r>
            <a:r>
              <a:rPr lang="zh-CN" altLang="en-US" sz="1600" dirty="0">
                <a:solidFill>
                  <a:schemeClr val="bg1"/>
                </a:solidFill>
              </a:rPr>
              <a:t>，</a:t>
            </a:r>
            <a:r>
              <a:rPr lang="en-US" altLang="zh-CN" sz="1600" dirty="0">
                <a:solidFill>
                  <a:schemeClr val="bg1"/>
                </a:solidFill>
              </a:rPr>
              <a:t> Pipeline</a:t>
            </a:r>
            <a:r>
              <a:rPr lang="zh-CN" altLang="en-US" sz="1600" dirty="0">
                <a:solidFill>
                  <a:schemeClr val="bg1"/>
                </a:solidFill>
              </a:rPr>
              <a:t>并行度 * </a:t>
            </a:r>
            <a:r>
              <a:rPr lang="en-US" altLang="zh-CN" sz="1600" dirty="0">
                <a:solidFill>
                  <a:schemeClr val="bg1"/>
                </a:solidFill>
              </a:rPr>
              <a:t>Tensor</a:t>
            </a:r>
            <a:r>
              <a:rPr lang="zh-CN" altLang="en-US" sz="1600" dirty="0">
                <a:solidFill>
                  <a:schemeClr val="bg1"/>
                </a:solidFill>
              </a:rPr>
              <a:t>并行度的乘积对应的总的</a:t>
            </a:r>
            <a:r>
              <a:rPr lang="en-US" altLang="zh-CN" sz="1600" dirty="0">
                <a:solidFill>
                  <a:schemeClr val="bg1"/>
                </a:solidFill>
              </a:rPr>
              <a:t>GPU</a:t>
            </a:r>
            <a:r>
              <a:rPr lang="zh-CN" altLang="en-US" sz="1600" dirty="0">
                <a:solidFill>
                  <a:schemeClr val="bg1"/>
                </a:solidFill>
              </a:rPr>
              <a:t>显存可以跑对应</a:t>
            </a:r>
            <a:r>
              <a:rPr lang="en-US" altLang="zh-CN" sz="1600" dirty="0">
                <a:solidFill>
                  <a:schemeClr val="bg1"/>
                </a:solidFill>
              </a:rPr>
              <a:t>LLM</a:t>
            </a:r>
            <a:r>
              <a:rPr lang="zh-CN" altLang="en-US" sz="1600" dirty="0">
                <a:solidFill>
                  <a:schemeClr val="bg1"/>
                </a:solidFill>
              </a:rPr>
              <a:t>的训练。</a:t>
            </a:r>
            <a:endParaRPr lang="en-US" altLang="zh-CN" sz="1600" dirty="0">
              <a:solidFill>
                <a:schemeClr val="bg1"/>
              </a:solidFill>
            </a:endParaRPr>
          </a:p>
          <a:p>
            <a:pPr marL="285750" lvl="3" indent="-285750">
              <a:lnSpc>
                <a:spcPct val="100000"/>
              </a:lnSpc>
            </a:pPr>
            <a:r>
              <a:rPr lang="zh-CN" altLang="en-US" sz="1600" dirty="0">
                <a:solidFill>
                  <a:schemeClr val="bg1"/>
                </a:solidFill>
              </a:rPr>
              <a:t>如果数据集也比较大，考虑更大的</a:t>
            </a:r>
            <a:r>
              <a:rPr lang="en-US" altLang="zh-CN" sz="1600" dirty="0">
                <a:solidFill>
                  <a:schemeClr val="bg1"/>
                </a:solidFill>
              </a:rPr>
              <a:t>DP</a:t>
            </a:r>
            <a:r>
              <a:rPr lang="zh-CN" altLang="en-US" sz="1600" dirty="0">
                <a:solidFill>
                  <a:schemeClr val="bg1"/>
                </a:solidFill>
              </a:rPr>
              <a:t>并行度。</a:t>
            </a:r>
            <a:endParaRPr lang="en-US" altLang="zh-CN" sz="1600" dirty="0">
              <a:solidFill>
                <a:schemeClr val="bg1"/>
              </a:solidFill>
            </a:endParaRPr>
          </a:p>
        </p:txBody>
      </p:sp>
      <p:sp>
        <p:nvSpPr>
          <p:cNvPr id="16" name="矩形 15">
            <a:extLst>
              <a:ext uri="{FF2B5EF4-FFF2-40B4-BE49-F238E27FC236}">
                <a16:creationId xmlns:a16="http://schemas.microsoft.com/office/drawing/2014/main" id="{6239F5C2-72EE-D408-A36B-724F8D4E296E}"/>
              </a:ext>
            </a:extLst>
          </p:cNvPr>
          <p:cNvSpPr/>
          <p:nvPr/>
        </p:nvSpPr>
        <p:spPr>
          <a:xfrm>
            <a:off x="4814564" y="3189593"/>
            <a:ext cx="144681" cy="132984"/>
          </a:xfrm>
          <a:prstGeom prst="rect">
            <a:avLst/>
          </a:prstGeom>
          <a:gradFill flip="none" rotWithShape="1">
            <a:gsLst>
              <a:gs pos="68000">
                <a:srgbClr val="F67449"/>
              </a:gs>
              <a:gs pos="100000">
                <a:srgbClr val="E3337B"/>
              </a:gs>
              <a:gs pos="0">
                <a:srgbClr val="FEC46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a:extLst>
              <a:ext uri="{FF2B5EF4-FFF2-40B4-BE49-F238E27FC236}">
                <a16:creationId xmlns:a16="http://schemas.microsoft.com/office/drawing/2014/main" id="{376768C4-FE21-C695-B6F7-5941B1CA9ED0}"/>
              </a:ext>
            </a:extLst>
          </p:cNvPr>
          <p:cNvSpPr/>
          <p:nvPr/>
        </p:nvSpPr>
        <p:spPr>
          <a:xfrm>
            <a:off x="585267" y="3189593"/>
            <a:ext cx="144681" cy="132984"/>
          </a:xfrm>
          <a:prstGeom prst="rect">
            <a:avLst/>
          </a:prstGeom>
          <a:gradFill flip="none" rotWithShape="1">
            <a:gsLst>
              <a:gs pos="68000">
                <a:srgbClr val="F67449"/>
              </a:gs>
              <a:gs pos="100000">
                <a:srgbClr val="E3337B"/>
              </a:gs>
              <a:gs pos="0">
                <a:srgbClr val="FEC46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244443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圆角 30">
            <a:extLst>
              <a:ext uri="{FF2B5EF4-FFF2-40B4-BE49-F238E27FC236}">
                <a16:creationId xmlns:a16="http://schemas.microsoft.com/office/drawing/2014/main" id="{FA625542-A581-9330-5E0C-CFC3FDE1CB2D}"/>
              </a:ext>
            </a:extLst>
          </p:cNvPr>
          <p:cNvSpPr/>
          <p:nvPr/>
        </p:nvSpPr>
        <p:spPr>
          <a:xfrm>
            <a:off x="6868397" y="4289566"/>
            <a:ext cx="3190173" cy="1303357"/>
          </a:xfrm>
          <a:prstGeom prst="roundRect">
            <a:avLst>
              <a:gd name="adj" fmla="val 12198"/>
            </a:avLst>
          </a:prstGeom>
          <a:gradFill flip="none" rotWithShape="1">
            <a:gsLst>
              <a:gs pos="0">
                <a:schemeClr val="bg1">
                  <a:alpha val="0"/>
                </a:schemeClr>
              </a:gs>
              <a:gs pos="100000">
                <a:schemeClr val="bg1">
                  <a:alpha val="10000"/>
                </a:schemeClr>
              </a:gs>
            </a:gsLst>
            <a:lin ang="10800000" scaled="1"/>
            <a:tileRect/>
          </a:gradFill>
          <a:ln w="6350" cap="flat" cmpd="sng" algn="ctr">
            <a:noFill/>
            <a:prstDash val="solid"/>
            <a:miter lim="800000"/>
          </a:ln>
          <a:effectLst/>
        </p:spPr>
        <p:txBody>
          <a:bodyPr rtlCol="0" anchor="ctr"/>
          <a:lstStyle/>
          <a:p>
            <a:pPr algn="ctr" defTabSz="914400"/>
            <a:endParaRPr lang="zh-CN" altLang="en-US" sz="2000" kern="0">
              <a:solidFill>
                <a:srgbClr val="F1F3F3">
                  <a:lumMod val="25000"/>
                </a:srgbClr>
              </a:solidFill>
              <a:latin typeface="Amazon Ember"/>
              <a:cs typeface="+mn-ea"/>
            </a:endParaRPr>
          </a:p>
        </p:txBody>
      </p:sp>
      <p:sp>
        <p:nvSpPr>
          <p:cNvPr id="28" name="矩形: 圆角 27">
            <a:extLst>
              <a:ext uri="{FF2B5EF4-FFF2-40B4-BE49-F238E27FC236}">
                <a16:creationId xmlns:a16="http://schemas.microsoft.com/office/drawing/2014/main" id="{251F79D8-5665-453D-A045-CD1C57B86479}"/>
              </a:ext>
            </a:extLst>
          </p:cNvPr>
          <p:cNvSpPr/>
          <p:nvPr/>
        </p:nvSpPr>
        <p:spPr>
          <a:xfrm>
            <a:off x="7457445" y="1313529"/>
            <a:ext cx="3190173" cy="1303357"/>
          </a:xfrm>
          <a:prstGeom prst="roundRect">
            <a:avLst>
              <a:gd name="adj" fmla="val 12198"/>
            </a:avLst>
          </a:prstGeom>
          <a:gradFill flip="none" rotWithShape="1">
            <a:gsLst>
              <a:gs pos="0">
                <a:schemeClr val="bg1">
                  <a:alpha val="0"/>
                </a:schemeClr>
              </a:gs>
              <a:gs pos="100000">
                <a:schemeClr val="bg1">
                  <a:alpha val="10000"/>
                </a:schemeClr>
              </a:gs>
            </a:gsLst>
            <a:lin ang="10800000" scaled="1"/>
            <a:tileRect/>
          </a:gradFill>
          <a:ln w="6350" cap="flat" cmpd="sng" algn="ctr">
            <a:noFill/>
            <a:prstDash val="solid"/>
            <a:miter lim="800000"/>
          </a:ln>
          <a:effectLst/>
        </p:spPr>
        <p:txBody>
          <a:bodyPr rtlCol="0" anchor="ctr"/>
          <a:lstStyle/>
          <a:p>
            <a:pPr algn="ctr" defTabSz="914400"/>
            <a:endParaRPr lang="zh-CN" altLang="en-US" sz="2000" kern="0">
              <a:solidFill>
                <a:srgbClr val="F1F3F3">
                  <a:lumMod val="25000"/>
                </a:srgbClr>
              </a:solidFill>
              <a:latin typeface="Amazon Ember"/>
              <a:cs typeface="+mn-ea"/>
            </a:endParaRPr>
          </a:p>
        </p:txBody>
      </p:sp>
      <p:sp>
        <p:nvSpPr>
          <p:cNvPr id="25" name="矩形: 圆角 24">
            <a:extLst>
              <a:ext uri="{FF2B5EF4-FFF2-40B4-BE49-F238E27FC236}">
                <a16:creationId xmlns:a16="http://schemas.microsoft.com/office/drawing/2014/main" id="{9B48F3C8-37DE-5C12-FDB4-0D06DA6CF901}"/>
              </a:ext>
            </a:extLst>
          </p:cNvPr>
          <p:cNvSpPr/>
          <p:nvPr/>
        </p:nvSpPr>
        <p:spPr>
          <a:xfrm rot="10800000">
            <a:off x="747713" y="4751595"/>
            <a:ext cx="4924164" cy="1603762"/>
          </a:xfrm>
          <a:prstGeom prst="roundRect">
            <a:avLst>
              <a:gd name="adj" fmla="val 12198"/>
            </a:avLst>
          </a:prstGeom>
          <a:gradFill flip="none" rotWithShape="1">
            <a:gsLst>
              <a:gs pos="0">
                <a:schemeClr val="bg1">
                  <a:alpha val="0"/>
                </a:schemeClr>
              </a:gs>
              <a:gs pos="100000">
                <a:schemeClr val="bg1">
                  <a:alpha val="10000"/>
                </a:schemeClr>
              </a:gs>
            </a:gsLst>
            <a:lin ang="10800000" scaled="1"/>
            <a:tileRect/>
          </a:gradFill>
          <a:ln w="6350" cap="flat" cmpd="sng" algn="ctr">
            <a:noFill/>
            <a:prstDash val="solid"/>
            <a:miter lim="800000"/>
          </a:ln>
          <a:effectLst/>
        </p:spPr>
        <p:txBody>
          <a:bodyPr rtlCol="0" anchor="ctr"/>
          <a:lstStyle/>
          <a:p>
            <a:pPr algn="ctr" defTabSz="914400"/>
            <a:endParaRPr lang="zh-CN" altLang="en-US" sz="2000" kern="0">
              <a:solidFill>
                <a:srgbClr val="F1F3F3">
                  <a:lumMod val="25000"/>
                </a:srgbClr>
              </a:solidFill>
              <a:latin typeface="Amazon Ember"/>
              <a:cs typeface="+mn-ea"/>
            </a:endParaRPr>
          </a:p>
        </p:txBody>
      </p:sp>
      <p:sp>
        <p:nvSpPr>
          <p:cNvPr id="102" name="矩形: 圆角 101">
            <a:extLst>
              <a:ext uri="{FF2B5EF4-FFF2-40B4-BE49-F238E27FC236}">
                <a16:creationId xmlns:a16="http://schemas.microsoft.com/office/drawing/2014/main" id="{9A5921FB-1AEC-1320-ACE0-E0C3FB112264}"/>
              </a:ext>
            </a:extLst>
          </p:cNvPr>
          <p:cNvSpPr/>
          <p:nvPr/>
        </p:nvSpPr>
        <p:spPr>
          <a:xfrm rot="10800000">
            <a:off x="403849" y="2617714"/>
            <a:ext cx="3190173" cy="1303357"/>
          </a:xfrm>
          <a:prstGeom prst="roundRect">
            <a:avLst>
              <a:gd name="adj" fmla="val 12198"/>
            </a:avLst>
          </a:prstGeom>
          <a:gradFill flip="none" rotWithShape="1">
            <a:gsLst>
              <a:gs pos="0">
                <a:schemeClr val="bg1">
                  <a:alpha val="0"/>
                </a:schemeClr>
              </a:gs>
              <a:gs pos="100000">
                <a:schemeClr val="bg1">
                  <a:alpha val="10000"/>
                </a:schemeClr>
              </a:gs>
            </a:gsLst>
            <a:lin ang="10800000" scaled="1"/>
            <a:tileRect/>
          </a:gradFill>
          <a:ln w="6350" cap="flat" cmpd="sng" algn="ctr">
            <a:noFill/>
            <a:prstDash val="solid"/>
            <a:miter lim="800000"/>
          </a:ln>
          <a:effectLst/>
        </p:spPr>
        <p:txBody>
          <a:bodyPr rtlCol="0" anchor="ctr"/>
          <a:lstStyle/>
          <a:p>
            <a:pPr algn="ctr" defTabSz="914400"/>
            <a:endParaRPr lang="zh-CN" altLang="en-US" sz="2000" kern="0">
              <a:solidFill>
                <a:srgbClr val="F1F3F3">
                  <a:lumMod val="25000"/>
                </a:srgbClr>
              </a:solidFill>
              <a:latin typeface="Amazon Ember"/>
              <a:cs typeface="+mn-ea"/>
            </a:endParaRPr>
          </a:p>
        </p:txBody>
      </p:sp>
      <p:sp>
        <p:nvSpPr>
          <p:cNvPr id="2" name="Title 1">
            <a:extLst>
              <a:ext uri="{FF2B5EF4-FFF2-40B4-BE49-F238E27FC236}">
                <a16:creationId xmlns:a16="http://schemas.microsoft.com/office/drawing/2014/main" id="{AE095B2D-EB64-47E1-80AB-514B53350CDD}"/>
              </a:ext>
            </a:extLst>
          </p:cNvPr>
          <p:cNvSpPr>
            <a:spLocks noGrp="1"/>
          </p:cNvSpPr>
          <p:nvPr>
            <p:ph type="title"/>
          </p:nvPr>
        </p:nvSpPr>
        <p:spPr/>
        <p:txBody>
          <a:bodyPr/>
          <a:lstStyle/>
          <a:p>
            <a:r>
              <a:rPr lang="en-US" altLang="zh-CN" dirty="0">
                <a:latin typeface="+mj-lt"/>
              </a:rPr>
              <a:t>LLM</a:t>
            </a:r>
            <a:r>
              <a:rPr lang="en-US" altLang="zh-CN" b="0" dirty="0"/>
              <a:t> </a:t>
            </a:r>
            <a:r>
              <a:rPr lang="zh-CN" altLang="en-US" b="0" dirty="0"/>
              <a:t>推理的实践</a:t>
            </a:r>
            <a:endParaRPr lang="en-US" dirty="0"/>
          </a:p>
        </p:txBody>
      </p:sp>
      <p:sp>
        <p:nvSpPr>
          <p:cNvPr id="3" name="Content Placeholder 2">
            <a:extLst>
              <a:ext uri="{FF2B5EF4-FFF2-40B4-BE49-F238E27FC236}">
                <a16:creationId xmlns:a16="http://schemas.microsoft.com/office/drawing/2014/main" id="{A4B5FECD-62E8-4396-B9E6-457590F82F83}"/>
              </a:ext>
            </a:extLst>
          </p:cNvPr>
          <p:cNvSpPr>
            <a:spLocks noGrp="1"/>
          </p:cNvSpPr>
          <p:nvPr>
            <p:ph idx="4294967295"/>
          </p:nvPr>
        </p:nvSpPr>
        <p:spPr>
          <a:xfrm>
            <a:off x="823135" y="4930069"/>
            <a:ext cx="4748990" cy="1518096"/>
          </a:xfrm>
          <a:prstGeom prst="rect">
            <a:avLst/>
          </a:prstGeom>
        </p:spPr>
        <p:txBody>
          <a:bodyPr/>
          <a:lstStyle/>
          <a:p>
            <a:pPr marL="0" indent="0">
              <a:buNone/>
            </a:pPr>
            <a:r>
              <a:rPr lang="en-US" altLang="zh-CN" sz="1800" dirty="0">
                <a:solidFill>
                  <a:schemeClr val="bg1"/>
                </a:solidFill>
              </a:rPr>
              <a:t>client side batch</a:t>
            </a:r>
            <a:r>
              <a:rPr lang="zh-CN" altLang="en-US" sz="1800" dirty="0">
                <a:solidFill>
                  <a:schemeClr val="bg1"/>
                </a:solidFill>
              </a:rPr>
              <a:t>和</a:t>
            </a:r>
            <a:r>
              <a:rPr lang="en-US" altLang="zh-CN" sz="1800" dirty="0">
                <a:solidFill>
                  <a:schemeClr val="bg1"/>
                </a:solidFill>
              </a:rPr>
              <a:t>server side batch</a:t>
            </a:r>
            <a:r>
              <a:rPr lang="zh-CN" altLang="en-US" sz="1800" dirty="0">
                <a:solidFill>
                  <a:schemeClr val="bg1"/>
                </a:solidFill>
              </a:rPr>
              <a:t>的使用：</a:t>
            </a:r>
            <a:endParaRPr lang="en-US" altLang="zh-CN" sz="1800" dirty="0">
              <a:solidFill>
                <a:schemeClr val="bg1"/>
              </a:solidFill>
            </a:endParaRPr>
          </a:p>
          <a:p>
            <a:pPr marL="17100" lvl="1" indent="0">
              <a:lnSpc>
                <a:spcPct val="100000"/>
              </a:lnSpc>
              <a:buNone/>
            </a:pPr>
            <a:r>
              <a:rPr lang="zh-CN" altLang="en-US" sz="1400" dirty="0">
                <a:solidFill>
                  <a:schemeClr val="bg1"/>
                </a:solidFill>
              </a:rPr>
              <a:t>使用 </a:t>
            </a:r>
            <a:r>
              <a:rPr lang="en-US" sz="1400" dirty="0">
                <a:solidFill>
                  <a:schemeClr val="bg1"/>
                </a:solidFill>
              </a:rPr>
              <a:t>HF pipeline API </a:t>
            </a:r>
            <a:r>
              <a:rPr lang="zh-CN" altLang="en-US" sz="1400" dirty="0">
                <a:solidFill>
                  <a:schemeClr val="bg1"/>
                </a:solidFill>
              </a:rPr>
              <a:t>时，</a:t>
            </a:r>
            <a:r>
              <a:rPr lang="en-US" sz="1400" dirty="0">
                <a:solidFill>
                  <a:schemeClr val="bg1"/>
                </a:solidFill>
              </a:rPr>
              <a:t>pipeline API </a:t>
            </a:r>
            <a:r>
              <a:rPr lang="zh-CN" altLang="en-US" sz="1400" dirty="0">
                <a:solidFill>
                  <a:schemeClr val="bg1"/>
                </a:solidFill>
              </a:rPr>
              <a:t>的</a:t>
            </a:r>
            <a:r>
              <a:rPr lang="en-US" altLang="zh-CN" sz="1400" dirty="0">
                <a:solidFill>
                  <a:schemeClr val="bg1"/>
                </a:solidFill>
              </a:rPr>
              <a:t>batch</a:t>
            </a:r>
            <a:r>
              <a:rPr lang="zh-CN" altLang="en-US" sz="1400" dirty="0">
                <a:solidFill>
                  <a:schemeClr val="bg1"/>
                </a:solidFill>
              </a:rPr>
              <a:t>推理</a:t>
            </a:r>
            <a:r>
              <a:rPr lang="en-US" altLang="zh-CN" sz="1400" dirty="0">
                <a:solidFill>
                  <a:schemeClr val="bg1"/>
                </a:solidFill>
              </a:rPr>
              <a:t>/</a:t>
            </a:r>
            <a:r>
              <a:rPr lang="zh-CN" altLang="en-US" sz="1400" dirty="0">
                <a:solidFill>
                  <a:schemeClr val="bg1"/>
                </a:solidFill>
              </a:rPr>
              <a:t>生成可能会提高或降低性能，这取决于模型本身，硬件，输入</a:t>
            </a:r>
            <a:r>
              <a:rPr lang="en-US" altLang="zh-CN" sz="1400" dirty="0">
                <a:solidFill>
                  <a:schemeClr val="bg1"/>
                </a:solidFill>
              </a:rPr>
              <a:t>token</a:t>
            </a:r>
            <a:r>
              <a:rPr lang="zh-CN" altLang="en-US" sz="1400" dirty="0">
                <a:solidFill>
                  <a:schemeClr val="bg1"/>
                </a:solidFill>
              </a:rPr>
              <a:t>和输出</a:t>
            </a:r>
            <a:r>
              <a:rPr lang="en-US" altLang="zh-CN" sz="1400" dirty="0">
                <a:solidFill>
                  <a:schemeClr val="bg1"/>
                </a:solidFill>
              </a:rPr>
              <a:t>new token</a:t>
            </a:r>
            <a:r>
              <a:rPr lang="zh-CN" altLang="en-US" sz="1400" dirty="0">
                <a:solidFill>
                  <a:schemeClr val="bg1"/>
                </a:solidFill>
              </a:rPr>
              <a:t>的长度。在配置</a:t>
            </a:r>
            <a:r>
              <a:rPr lang="en-US" sz="1400" dirty="0">
                <a:solidFill>
                  <a:schemeClr val="bg1"/>
                </a:solidFill>
              </a:rPr>
              <a:t>HF pipeline API</a:t>
            </a:r>
            <a:r>
              <a:rPr lang="zh-CN" altLang="en-US" sz="1400" dirty="0">
                <a:solidFill>
                  <a:schemeClr val="bg1"/>
                </a:solidFill>
              </a:rPr>
              <a:t>的</a:t>
            </a:r>
            <a:r>
              <a:rPr lang="en-US" sz="1400" dirty="0" err="1">
                <a:solidFill>
                  <a:schemeClr val="bg1"/>
                </a:solidFill>
              </a:rPr>
              <a:t>batch_size</a:t>
            </a:r>
            <a:r>
              <a:rPr lang="zh-CN" altLang="en-US" sz="1400" dirty="0">
                <a:solidFill>
                  <a:schemeClr val="bg1"/>
                </a:solidFill>
              </a:rPr>
              <a:t>参数时</a:t>
            </a:r>
            <a:r>
              <a:rPr lang="en-US" altLang="zh-CN" sz="1400" dirty="0">
                <a:solidFill>
                  <a:schemeClr val="bg1"/>
                </a:solidFill>
              </a:rPr>
              <a:t>case by case</a:t>
            </a:r>
            <a:r>
              <a:rPr lang="zh-CN" altLang="en-US" sz="1400" dirty="0">
                <a:solidFill>
                  <a:schemeClr val="bg1"/>
                </a:solidFill>
              </a:rPr>
              <a:t>的测试性能。</a:t>
            </a:r>
            <a:endParaRPr lang="en-US" altLang="zh-CN" sz="1400" dirty="0">
              <a:solidFill>
                <a:schemeClr val="bg1"/>
              </a:solidFill>
            </a:endParaRPr>
          </a:p>
          <a:p>
            <a:pPr marL="342900" indent="-342900">
              <a:buFont typeface="Arial" panose="020B0604020202020204" pitchFamily="34" charset="0"/>
              <a:buChar char="•"/>
            </a:pPr>
            <a:endParaRPr lang="en-US" altLang="zh-CN" sz="1800" dirty="0">
              <a:solidFill>
                <a:schemeClr val="bg1"/>
              </a:solidFill>
            </a:endParaRPr>
          </a:p>
        </p:txBody>
      </p:sp>
      <p:sp>
        <p:nvSpPr>
          <p:cNvPr id="69" name="文本框 68">
            <a:extLst>
              <a:ext uri="{FF2B5EF4-FFF2-40B4-BE49-F238E27FC236}">
                <a16:creationId xmlns:a16="http://schemas.microsoft.com/office/drawing/2014/main" id="{D0D0783A-B338-B4D5-5C59-75F2FA5D41A3}"/>
              </a:ext>
            </a:extLst>
          </p:cNvPr>
          <p:cNvSpPr txBox="1"/>
          <p:nvPr/>
        </p:nvSpPr>
        <p:spPr>
          <a:xfrm>
            <a:off x="631716" y="2788578"/>
            <a:ext cx="2909494" cy="923330"/>
          </a:xfrm>
          <a:prstGeom prst="rect">
            <a:avLst/>
          </a:prstGeom>
          <a:noFill/>
        </p:spPr>
        <p:txBody>
          <a:bodyPr wrap="square">
            <a:spAutoFit/>
          </a:bodyPr>
          <a:lstStyle/>
          <a:p>
            <a:r>
              <a:rPr lang="zh-CN" altLang="en-US" sz="1800" dirty="0">
                <a:solidFill>
                  <a:schemeClr val="bg1"/>
                </a:solidFill>
                <a:latin typeface="+mj-lt"/>
                <a:ea typeface="+mj-ea"/>
              </a:rPr>
              <a:t>输入的</a:t>
            </a:r>
            <a:r>
              <a:rPr lang="en-US" altLang="zh-CN" sz="1800" dirty="0">
                <a:solidFill>
                  <a:schemeClr val="bg1"/>
                </a:solidFill>
                <a:latin typeface="+mj-lt"/>
                <a:ea typeface="+mj-ea"/>
              </a:rPr>
              <a:t>token</a:t>
            </a:r>
            <a:r>
              <a:rPr lang="zh-CN" altLang="en-US" sz="1800" dirty="0">
                <a:solidFill>
                  <a:schemeClr val="bg1"/>
                </a:solidFill>
                <a:latin typeface="+mj-lt"/>
                <a:ea typeface="+mj-ea"/>
              </a:rPr>
              <a:t>越长，推理时间越长；输出的</a:t>
            </a:r>
            <a:r>
              <a:rPr lang="en-US" altLang="zh-CN" sz="1800" dirty="0">
                <a:solidFill>
                  <a:schemeClr val="bg1"/>
                </a:solidFill>
                <a:latin typeface="+mj-lt"/>
                <a:ea typeface="+mj-ea"/>
              </a:rPr>
              <a:t>new token</a:t>
            </a:r>
            <a:r>
              <a:rPr lang="zh-CN" altLang="en-US" sz="1800" dirty="0">
                <a:solidFill>
                  <a:schemeClr val="bg1"/>
                </a:solidFill>
                <a:latin typeface="+mj-lt"/>
                <a:ea typeface="+mj-ea"/>
              </a:rPr>
              <a:t>越长，推理时间越长。</a:t>
            </a:r>
            <a:endParaRPr lang="en-US" altLang="zh-CN" sz="1800" dirty="0">
              <a:solidFill>
                <a:schemeClr val="bg1"/>
              </a:solidFill>
              <a:latin typeface="+mj-lt"/>
              <a:ea typeface="+mj-ea"/>
            </a:endParaRPr>
          </a:p>
        </p:txBody>
      </p:sp>
      <p:sp>
        <p:nvSpPr>
          <p:cNvPr id="71" name="文本框 70">
            <a:extLst>
              <a:ext uri="{FF2B5EF4-FFF2-40B4-BE49-F238E27FC236}">
                <a16:creationId xmlns:a16="http://schemas.microsoft.com/office/drawing/2014/main" id="{0E4A1CDE-7C0B-1836-5E20-9518E97D7795}"/>
              </a:ext>
            </a:extLst>
          </p:cNvPr>
          <p:cNvSpPr txBox="1"/>
          <p:nvPr/>
        </p:nvSpPr>
        <p:spPr>
          <a:xfrm>
            <a:off x="7575181" y="1503543"/>
            <a:ext cx="3376871" cy="923330"/>
          </a:xfrm>
          <a:prstGeom prst="rect">
            <a:avLst/>
          </a:prstGeom>
          <a:noFill/>
        </p:spPr>
        <p:txBody>
          <a:bodyPr wrap="square">
            <a:spAutoFit/>
          </a:bodyPr>
          <a:lstStyle/>
          <a:p>
            <a:r>
              <a:rPr lang="zh-CN" altLang="en-US" sz="1800" dirty="0">
                <a:solidFill>
                  <a:schemeClr val="bg1"/>
                </a:solidFill>
                <a:latin typeface="+mj-lt"/>
                <a:ea typeface="+mj-ea"/>
              </a:rPr>
              <a:t>相对于输入</a:t>
            </a:r>
            <a:r>
              <a:rPr lang="en-US" altLang="zh-CN" sz="1800" dirty="0">
                <a:solidFill>
                  <a:schemeClr val="bg1"/>
                </a:solidFill>
                <a:latin typeface="+mj-lt"/>
                <a:ea typeface="+mj-ea"/>
              </a:rPr>
              <a:t>token</a:t>
            </a:r>
            <a:r>
              <a:rPr lang="zh-CN" altLang="en-US" sz="1800" dirty="0">
                <a:solidFill>
                  <a:schemeClr val="bg1"/>
                </a:solidFill>
                <a:latin typeface="+mj-lt"/>
                <a:ea typeface="+mj-ea"/>
              </a:rPr>
              <a:t>的长度，输出的</a:t>
            </a:r>
            <a:r>
              <a:rPr lang="en-US" altLang="zh-CN" sz="1800" dirty="0">
                <a:solidFill>
                  <a:schemeClr val="bg1"/>
                </a:solidFill>
                <a:latin typeface="+mj-lt"/>
                <a:ea typeface="+mj-ea"/>
              </a:rPr>
              <a:t>new token</a:t>
            </a:r>
            <a:r>
              <a:rPr lang="zh-CN" altLang="en-US" sz="1800" dirty="0">
                <a:solidFill>
                  <a:schemeClr val="bg1"/>
                </a:solidFill>
                <a:latin typeface="+mj-lt"/>
                <a:ea typeface="+mj-ea"/>
              </a:rPr>
              <a:t>的长度对于推理时间起到主要作用。</a:t>
            </a:r>
            <a:endParaRPr lang="en-US" altLang="zh-CN" sz="1800" dirty="0">
              <a:solidFill>
                <a:schemeClr val="bg1"/>
              </a:solidFill>
              <a:latin typeface="+mj-lt"/>
              <a:ea typeface="+mj-ea"/>
            </a:endParaRPr>
          </a:p>
        </p:txBody>
      </p:sp>
      <p:sp>
        <p:nvSpPr>
          <p:cNvPr id="75" name="文本框 74">
            <a:extLst>
              <a:ext uri="{FF2B5EF4-FFF2-40B4-BE49-F238E27FC236}">
                <a16:creationId xmlns:a16="http://schemas.microsoft.com/office/drawing/2014/main" id="{F2DFD417-6FEB-E32E-1701-C87FAB6890CB}"/>
              </a:ext>
            </a:extLst>
          </p:cNvPr>
          <p:cNvSpPr txBox="1"/>
          <p:nvPr/>
        </p:nvSpPr>
        <p:spPr>
          <a:xfrm>
            <a:off x="7090276" y="4479579"/>
            <a:ext cx="3812387" cy="923330"/>
          </a:xfrm>
          <a:prstGeom prst="rect">
            <a:avLst/>
          </a:prstGeom>
          <a:noFill/>
        </p:spPr>
        <p:txBody>
          <a:bodyPr wrap="square">
            <a:spAutoFit/>
          </a:bodyPr>
          <a:lstStyle/>
          <a:p>
            <a:r>
              <a:rPr lang="en-US" altLang="zh-CN" sz="1800" dirty="0">
                <a:solidFill>
                  <a:schemeClr val="bg1"/>
                </a:solidFill>
              </a:rPr>
              <a:t>LLM</a:t>
            </a:r>
            <a:r>
              <a:rPr lang="zh-CN" altLang="en-US" sz="1800" dirty="0">
                <a:solidFill>
                  <a:schemeClr val="bg1"/>
                </a:solidFill>
              </a:rPr>
              <a:t>在推理时，如果模型多卡并行的效果和单卡差不多，那么建议使用更多更小的机型。</a:t>
            </a:r>
            <a:endParaRPr lang="en-US" altLang="zh-CN" sz="1800" dirty="0">
              <a:solidFill>
                <a:schemeClr val="bg1"/>
              </a:solidFill>
            </a:endParaRPr>
          </a:p>
        </p:txBody>
      </p:sp>
      <p:grpSp>
        <p:nvGrpSpPr>
          <p:cNvPr id="4" name="Group 36">
            <a:extLst>
              <a:ext uri="{FF2B5EF4-FFF2-40B4-BE49-F238E27FC236}">
                <a16:creationId xmlns:a16="http://schemas.microsoft.com/office/drawing/2014/main" id="{1FCF4ECF-0CE1-C83F-E503-C2A80A038AC9}"/>
              </a:ext>
            </a:extLst>
          </p:cNvPr>
          <p:cNvGrpSpPr>
            <a:grpSpLocks noChangeAspect="1"/>
          </p:cNvGrpSpPr>
          <p:nvPr/>
        </p:nvGrpSpPr>
        <p:grpSpPr bwMode="auto">
          <a:xfrm>
            <a:off x="3683012" y="1729096"/>
            <a:ext cx="4360583" cy="2790821"/>
            <a:chOff x="2150" y="1818"/>
            <a:chExt cx="3589" cy="2297"/>
          </a:xfrm>
          <a:solidFill>
            <a:schemeClr val="accent2"/>
          </a:solidFill>
        </p:grpSpPr>
        <p:sp>
          <p:nvSpPr>
            <p:cNvPr id="5" name="Freeform 48">
              <a:extLst>
                <a:ext uri="{FF2B5EF4-FFF2-40B4-BE49-F238E27FC236}">
                  <a16:creationId xmlns:a16="http://schemas.microsoft.com/office/drawing/2014/main" id="{16C7E94F-B620-0360-66EF-216E2FC0B7B9}"/>
                </a:ext>
              </a:extLst>
            </p:cNvPr>
            <p:cNvSpPr>
              <a:spLocks noEditPoints="1"/>
            </p:cNvSpPr>
            <p:nvPr/>
          </p:nvSpPr>
          <p:spPr bwMode="auto">
            <a:xfrm>
              <a:off x="2941" y="2758"/>
              <a:ext cx="1364" cy="1357"/>
            </a:xfrm>
            <a:custGeom>
              <a:avLst/>
              <a:gdLst>
                <a:gd name="T0" fmla="*/ 880 w 899"/>
                <a:gd name="T1" fmla="*/ 316 h 894"/>
                <a:gd name="T2" fmla="*/ 809 w 899"/>
                <a:gd name="T3" fmla="*/ 177 h 894"/>
                <a:gd name="T4" fmla="*/ 695 w 899"/>
                <a:gd name="T5" fmla="*/ 70 h 894"/>
                <a:gd name="T6" fmla="*/ 551 w 899"/>
                <a:gd name="T7" fmla="*/ 9 h 894"/>
                <a:gd name="T8" fmla="*/ 395 w 899"/>
                <a:gd name="T9" fmla="*/ 0 h 894"/>
                <a:gd name="T10" fmla="*/ 245 w 899"/>
                <a:gd name="T11" fmla="*/ 46 h 894"/>
                <a:gd name="T12" fmla="*/ 120 w 899"/>
                <a:gd name="T13" fmla="*/ 140 h 894"/>
                <a:gd name="T14" fmla="*/ 35 w 899"/>
                <a:gd name="T15" fmla="*/ 271 h 894"/>
                <a:gd name="T16" fmla="*/ 0 w 899"/>
                <a:gd name="T17" fmla="*/ 423 h 894"/>
                <a:gd name="T18" fmla="*/ 0 w 899"/>
                <a:gd name="T19" fmla="*/ 471 h 894"/>
                <a:gd name="T20" fmla="*/ 35 w 899"/>
                <a:gd name="T21" fmla="*/ 623 h 894"/>
                <a:gd name="T22" fmla="*/ 120 w 899"/>
                <a:gd name="T23" fmla="*/ 754 h 894"/>
                <a:gd name="T24" fmla="*/ 245 w 899"/>
                <a:gd name="T25" fmla="*/ 849 h 894"/>
                <a:gd name="T26" fmla="*/ 395 w 899"/>
                <a:gd name="T27" fmla="*/ 894 h 894"/>
                <a:gd name="T28" fmla="*/ 551 w 899"/>
                <a:gd name="T29" fmla="*/ 886 h 894"/>
                <a:gd name="T30" fmla="*/ 695 w 899"/>
                <a:gd name="T31" fmla="*/ 825 h 894"/>
                <a:gd name="T32" fmla="*/ 809 w 899"/>
                <a:gd name="T33" fmla="*/ 718 h 894"/>
                <a:gd name="T34" fmla="*/ 880 w 899"/>
                <a:gd name="T35" fmla="*/ 579 h 894"/>
                <a:gd name="T36" fmla="*/ 499 w 899"/>
                <a:gd name="T37" fmla="*/ 149 h 894"/>
                <a:gd name="T38" fmla="*/ 499 w 899"/>
                <a:gd name="T39" fmla="*/ 149 h 894"/>
                <a:gd name="T40" fmla="*/ 577 w 899"/>
                <a:gd name="T41" fmla="*/ 348 h 894"/>
                <a:gd name="T42" fmla="*/ 544 w 899"/>
                <a:gd name="T43" fmla="*/ 560 h 894"/>
                <a:gd name="T44" fmla="*/ 576 w 899"/>
                <a:gd name="T45" fmla="*/ 372 h 894"/>
                <a:gd name="T46" fmla="*/ 605 w 899"/>
                <a:gd name="T47" fmla="*/ 402 h 894"/>
                <a:gd name="T48" fmla="*/ 605 w 899"/>
                <a:gd name="T49" fmla="*/ 402 h 894"/>
                <a:gd name="T50" fmla="*/ 569 w 899"/>
                <a:gd name="T51" fmla="*/ 533 h 894"/>
                <a:gd name="T52" fmla="*/ 606 w 899"/>
                <a:gd name="T53" fmla="*/ 487 h 894"/>
                <a:gd name="T54" fmla="*/ 597 w 899"/>
                <a:gd name="T55" fmla="*/ 447 h 894"/>
                <a:gd name="T56" fmla="*/ 610 w 899"/>
                <a:gd name="T57" fmla="*/ 467 h 894"/>
                <a:gd name="T58" fmla="*/ 525 w 899"/>
                <a:gd name="T59" fmla="*/ 321 h 894"/>
                <a:gd name="T60" fmla="*/ 514 w 899"/>
                <a:gd name="T61" fmla="*/ 299 h 894"/>
                <a:gd name="T62" fmla="*/ 455 w 899"/>
                <a:gd name="T63" fmla="*/ 286 h 894"/>
                <a:gd name="T64" fmla="*/ 455 w 899"/>
                <a:gd name="T65" fmla="*/ 286 h 894"/>
                <a:gd name="T66" fmla="*/ 449 w 899"/>
                <a:gd name="T67" fmla="*/ 342 h 894"/>
                <a:gd name="T68" fmla="*/ 513 w 899"/>
                <a:gd name="T69" fmla="*/ 580 h 894"/>
                <a:gd name="T70" fmla="*/ 382 w 899"/>
                <a:gd name="T71" fmla="*/ 594 h 894"/>
                <a:gd name="T72" fmla="*/ 306 w 899"/>
                <a:gd name="T73" fmla="*/ 413 h 894"/>
                <a:gd name="T74" fmla="*/ 306 w 899"/>
                <a:gd name="T75" fmla="*/ 413 h 894"/>
                <a:gd name="T76" fmla="*/ 311 w 899"/>
                <a:gd name="T77" fmla="*/ 396 h 894"/>
                <a:gd name="T78" fmla="*/ 289 w 899"/>
                <a:gd name="T79" fmla="*/ 470 h 894"/>
                <a:gd name="T80" fmla="*/ 313 w 899"/>
                <a:gd name="T81" fmla="*/ 504 h 894"/>
                <a:gd name="T82" fmla="*/ 321 w 899"/>
                <a:gd name="T83" fmla="*/ 520 h 894"/>
                <a:gd name="T84" fmla="*/ 321 w 899"/>
                <a:gd name="T85" fmla="*/ 520 h 894"/>
                <a:gd name="T86" fmla="*/ 340 w 899"/>
                <a:gd name="T87" fmla="*/ 349 h 894"/>
                <a:gd name="T88" fmla="*/ 348 w 899"/>
                <a:gd name="T89" fmla="*/ 573 h 894"/>
                <a:gd name="T90" fmla="*/ 359 w 899"/>
                <a:gd name="T91" fmla="*/ 313 h 894"/>
                <a:gd name="T92" fmla="*/ 435 w 899"/>
                <a:gd name="T93" fmla="*/ 286 h 894"/>
                <a:gd name="T94" fmla="*/ 435 w 899"/>
                <a:gd name="T95" fmla="*/ 286 h 894"/>
                <a:gd name="T96" fmla="*/ 400 w 899"/>
                <a:gd name="T97" fmla="*/ 308 h 894"/>
                <a:gd name="T98" fmla="*/ 312 w 899"/>
                <a:gd name="T99" fmla="*/ 311 h 894"/>
                <a:gd name="T100" fmla="*/ 147 w 899"/>
                <a:gd name="T101" fmla="*/ 447 h 894"/>
                <a:gd name="T102" fmla="*/ 263 w 899"/>
                <a:gd name="T103" fmla="*/ 498 h 894"/>
                <a:gd name="T104" fmla="*/ 312 w 899"/>
                <a:gd name="T105" fmla="*/ 583 h 894"/>
                <a:gd name="T106" fmla="*/ 401 w 899"/>
                <a:gd name="T107" fmla="*/ 602 h 894"/>
                <a:gd name="T108" fmla="*/ 449 w 899"/>
                <a:gd name="T109" fmla="*/ 609 h 894"/>
                <a:gd name="T110" fmla="*/ 461 w 899"/>
                <a:gd name="T111" fmla="*/ 609 h 894"/>
                <a:gd name="T112" fmla="*/ 500 w 899"/>
                <a:gd name="T113" fmla="*/ 601 h 894"/>
                <a:gd name="T114" fmla="*/ 499 w 899"/>
                <a:gd name="T115" fmla="*/ 634 h 894"/>
                <a:gd name="T116" fmla="*/ 732 w 899"/>
                <a:gd name="T117" fmla="*/ 554 h 894"/>
                <a:gd name="T118" fmla="*/ 732 w 899"/>
                <a:gd name="T119" fmla="*/ 341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99" h="894">
                  <a:moveTo>
                    <a:pt x="828" y="447"/>
                  </a:moveTo>
                  <a:cubicBezTo>
                    <a:pt x="828" y="443"/>
                    <a:pt x="828" y="440"/>
                    <a:pt x="828" y="436"/>
                  </a:cubicBezTo>
                  <a:cubicBezTo>
                    <a:pt x="899" y="423"/>
                    <a:pt x="899" y="423"/>
                    <a:pt x="899" y="423"/>
                  </a:cubicBezTo>
                  <a:cubicBezTo>
                    <a:pt x="880" y="316"/>
                    <a:pt x="880" y="316"/>
                    <a:pt x="880" y="316"/>
                  </a:cubicBezTo>
                  <a:cubicBezTo>
                    <a:pt x="809" y="328"/>
                    <a:pt x="809" y="328"/>
                    <a:pt x="809" y="328"/>
                  </a:cubicBezTo>
                  <a:cubicBezTo>
                    <a:pt x="806" y="321"/>
                    <a:pt x="804" y="314"/>
                    <a:pt x="801" y="307"/>
                  </a:cubicBezTo>
                  <a:cubicBezTo>
                    <a:pt x="864" y="271"/>
                    <a:pt x="864" y="271"/>
                    <a:pt x="864" y="271"/>
                  </a:cubicBezTo>
                  <a:cubicBezTo>
                    <a:pt x="809" y="177"/>
                    <a:pt x="809" y="177"/>
                    <a:pt x="809" y="177"/>
                  </a:cubicBezTo>
                  <a:cubicBezTo>
                    <a:pt x="746" y="213"/>
                    <a:pt x="746" y="213"/>
                    <a:pt x="746" y="213"/>
                  </a:cubicBezTo>
                  <a:cubicBezTo>
                    <a:pt x="742" y="207"/>
                    <a:pt x="737" y="201"/>
                    <a:pt x="732" y="195"/>
                  </a:cubicBezTo>
                  <a:cubicBezTo>
                    <a:pt x="778" y="140"/>
                    <a:pt x="778" y="140"/>
                    <a:pt x="778" y="140"/>
                  </a:cubicBezTo>
                  <a:cubicBezTo>
                    <a:pt x="695" y="70"/>
                    <a:pt x="695" y="70"/>
                    <a:pt x="695" y="70"/>
                  </a:cubicBezTo>
                  <a:cubicBezTo>
                    <a:pt x="648" y="125"/>
                    <a:pt x="648" y="125"/>
                    <a:pt x="648" y="125"/>
                  </a:cubicBezTo>
                  <a:cubicBezTo>
                    <a:pt x="642" y="121"/>
                    <a:pt x="635" y="117"/>
                    <a:pt x="629" y="114"/>
                  </a:cubicBezTo>
                  <a:cubicBezTo>
                    <a:pt x="653" y="46"/>
                    <a:pt x="653" y="46"/>
                    <a:pt x="653" y="46"/>
                  </a:cubicBezTo>
                  <a:cubicBezTo>
                    <a:pt x="551" y="9"/>
                    <a:pt x="551" y="9"/>
                    <a:pt x="551" y="9"/>
                  </a:cubicBezTo>
                  <a:cubicBezTo>
                    <a:pt x="526" y="76"/>
                    <a:pt x="526" y="76"/>
                    <a:pt x="526" y="76"/>
                  </a:cubicBezTo>
                  <a:cubicBezTo>
                    <a:pt x="519" y="75"/>
                    <a:pt x="511" y="74"/>
                    <a:pt x="504" y="73"/>
                  </a:cubicBezTo>
                  <a:cubicBezTo>
                    <a:pt x="504" y="0"/>
                    <a:pt x="504" y="0"/>
                    <a:pt x="504" y="0"/>
                  </a:cubicBezTo>
                  <a:cubicBezTo>
                    <a:pt x="395" y="0"/>
                    <a:pt x="395" y="0"/>
                    <a:pt x="395" y="0"/>
                  </a:cubicBezTo>
                  <a:cubicBezTo>
                    <a:pt x="395" y="73"/>
                    <a:pt x="395" y="73"/>
                    <a:pt x="395" y="73"/>
                  </a:cubicBezTo>
                  <a:cubicBezTo>
                    <a:pt x="387" y="74"/>
                    <a:pt x="380" y="75"/>
                    <a:pt x="372" y="76"/>
                  </a:cubicBezTo>
                  <a:cubicBezTo>
                    <a:pt x="348" y="9"/>
                    <a:pt x="348" y="9"/>
                    <a:pt x="348" y="9"/>
                  </a:cubicBezTo>
                  <a:cubicBezTo>
                    <a:pt x="245" y="46"/>
                    <a:pt x="245" y="46"/>
                    <a:pt x="245" y="46"/>
                  </a:cubicBezTo>
                  <a:cubicBezTo>
                    <a:pt x="270" y="114"/>
                    <a:pt x="270" y="114"/>
                    <a:pt x="270" y="114"/>
                  </a:cubicBezTo>
                  <a:cubicBezTo>
                    <a:pt x="263" y="117"/>
                    <a:pt x="257" y="121"/>
                    <a:pt x="250" y="125"/>
                  </a:cubicBezTo>
                  <a:cubicBezTo>
                    <a:pt x="204" y="70"/>
                    <a:pt x="204" y="70"/>
                    <a:pt x="204" y="70"/>
                  </a:cubicBezTo>
                  <a:cubicBezTo>
                    <a:pt x="120" y="140"/>
                    <a:pt x="120" y="140"/>
                    <a:pt x="120" y="140"/>
                  </a:cubicBezTo>
                  <a:cubicBezTo>
                    <a:pt x="167" y="195"/>
                    <a:pt x="167" y="195"/>
                    <a:pt x="167" y="195"/>
                  </a:cubicBezTo>
                  <a:cubicBezTo>
                    <a:pt x="162" y="201"/>
                    <a:pt x="157" y="207"/>
                    <a:pt x="152" y="213"/>
                  </a:cubicBezTo>
                  <a:cubicBezTo>
                    <a:pt x="90" y="177"/>
                    <a:pt x="90" y="177"/>
                    <a:pt x="90" y="177"/>
                  </a:cubicBezTo>
                  <a:cubicBezTo>
                    <a:pt x="35" y="271"/>
                    <a:pt x="35" y="271"/>
                    <a:pt x="35" y="271"/>
                  </a:cubicBezTo>
                  <a:cubicBezTo>
                    <a:pt x="97" y="307"/>
                    <a:pt x="97" y="307"/>
                    <a:pt x="97" y="307"/>
                  </a:cubicBezTo>
                  <a:cubicBezTo>
                    <a:pt x="95" y="314"/>
                    <a:pt x="92" y="321"/>
                    <a:pt x="90" y="328"/>
                  </a:cubicBezTo>
                  <a:cubicBezTo>
                    <a:pt x="19" y="316"/>
                    <a:pt x="19" y="316"/>
                    <a:pt x="19" y="316"/>
                  </a:cubicBezTo>
                  <a:cubicBezTo>
                    <a:pt x="0" y="423"/>
                    <a:pt x="0" y="423"/>
                    <a:pt x="0" y="423"/>
                  </a:cubicBezTo>
                  <a:cubicBezTo>
                    <a:pt x="71" y="436"/>
                    <a:pt x="71" y="436"/>
                    <a:pt x="71" y="436"/>
                  </a:cubicBezTo>
                  <a:cubicBezTo>
                    <a:pt x="71" y="440"/>
                    <a:pt x="71" y="443"/>
                    <a:pt x="71" y="447"/>
                  </a:cubicBezTo>
                  <a:cubicBezTo>
                    <a:pt x="71" y="451"/>
                    <a:pt x="71" y="455"/>
                    <a:pt x="71" y="459"/>
                  </a:cubicBezTo>
                  <a:cubicBezTo>
                    <a:pt x="0" y="471"/>
                    <a:pt x="0" y="471"/>
                    <a:pt x="0" y="471"/>
                  </a:cubicBezTo>
                  <a:cubicBezTo>
                    <a:pt x="19" y="579"/>
                    <a:pt x="19" y="579"/>
                    <a:pt x="19" y="579"/>
                  </a:cubicBezTo>
                  <a:cubicBezTo>
                    <a:pt x="90" y="566"/>
                    <a:pt x="90" y="566"/>
                    <a:pt x="90" y="566"/>
                  </a:cubicBezTo>
                  <a:cubicBezTo>
                    <a:pt x="92" y="573"/>
                    <a:pt x="95" y="580"/>
                    <a:pt x="97" y="587"/>
                  </a:cubicBezTo>
                  <a:cubicBezTo>
                    <a:pt x="35" y="623"/>
                    <a:pt x="35" y="623"/>
                    <a:pt x="35" y="623"/>
                  </a:cubicBezTo>
                  <a:cubicBezTo>
                    <a:pt x="90" y="718"/>
                    <a:pt x="90" y="718"/>
                    <a:pt x="90" y="718"/>
                  </a:cubicBezTo>
                  <a:cubicBezTo>
                    <a:pt x="152" y="682"/>
                    <a:pt x="152" y="682"/>
                    <a:pt x="152" y="682"/>
                  </a:cubicBezTo>
                  <a:cubicBezTo>
                    <a:pt x="157" y="688"/>
                    <a:pt x="162" y="694"/>
                    <a:pt x="167" y="699"/>
                  </a:cubicBezTo>
                  <a:cubicBezTo>
                    <a:pt x="120" y="754"/>
                    <a:pt x="120" y="754"/>
                    <a:pt x="120" y="754"/>
                  </a:cubicBezTo>
                  <a:cubicBezTo>
                    <a:pt x="204" y="825"/>
                    <a:pt x="204" y="825"/>
                    <a:pt x="204" y="825"/>
                  </a:cubicBezTo>
                  <a:cubicBezTo>
                    <a:pt x="250" y="769"/>
                    <a:pt x="250" y="769"/>
                    <a:pt x="250" y="769"/>
                  </a:cubicBezTo>
                  <a:cubicBezTo>
                    <a:pt x="257" y="773"/>
                    <a:pt x="263" y="777"/>
                    <a:pt x="270" y="781"/>
                  </a:cubicBezTo>
                  <a:cubicBezTo>
                    <a:pt x="245" y="849"/>
                    <a:pt x="245" y="849"/>
                    <a:pt x="245" y="849"/>
                  </a:cubicBezTo>
                  <a:cubicBezTo>
                    <a:pt x="348" y="886"/>
                    <a:pt x="348" y="886"/>
                    <a:pt x="348" y="886"/>
                  </a:cubicBezTo>
                  <a:cubicBezTo>
                    <a:pt x="372" y="818"/>
                    <a:pt x="372" y="818"/>
                    <a:pt x="372" y="818"/>
                  </a:cubicBezTo>
                  <a:cubicBezTo>
                    <a:pt x="380" y="820"/>
                    <a:pt x="387" y="821"/>
                    <a:pt x="395" y="822"/>
                  </a:cubicBezTo>
                  <a:cubicBezTo>
                    <a:pt x="395" y="894"/>
                    <a:pt x="395" y="894"/>
                    <a:pt x="395" y="894"/>
                  </a:cubicBezTo>
                  <a:cubicBezTo>
                    <a:pt x="504" y="894"/>
                    <a:pt x="504" y="894"/>
                    <a:pt x="504" y="894"/>
                  </a:cubicBezTo>
                  <a:cubicBezTo>
                    <a:pt x="504" y="822"/>
                    <a:pt x="504" y="822"/>
                    <a:pt x="504" y="822"/>
                  </a:cubicBezTo>
                  <a:cubicBezTo>
                    <a:pt x="511" y="821"/>
                    <a:pt x="519" y="820"/>
                    <a:pt x="526" y="818"/>
                  </a:cubicBezTo>
                  <a:cubicBezTo>
                    <a:pt x="551" y="886"/>
                    <a:pt x="551" y="886"/>
                    <a:pt x="551" y="886"/>
                  </a:cubicBezTo>
                  <a:cubicBezTo>
                    <a:pt x="653" y="848"/>
                    <a:pt x="653" y="848"/>
                    <a:pt x="653" y="848"/>
                  </a:cubicBezTo>
                  <a:cubicBezTo>
                    <a:pt x="629" y="781"/>
                    <a:pt x="629" y="781"/>
                    <a:pt x="629" y="781"/>
                  </a:cubicBezTo>
                  <a:cubicBezTo>
                    <a:pt x="635" y="777"/>
                    <a:pt x="642" y="773"/>
                    <a:pt x="648" y="769"/>
                  </a:cubicBezTo>
                  <a:cubicBezTo>
                    <a:pt x="695" y="825"/>
                    <a:pt x="695" y="825"/>
                    <a:pt x="695" y="825"/>
                  </a:cubicBezTo>
                  <a:cubicBezTo>
                    <a:pt x="778" y="754"/>
                    <a:pt x="778" y="754"/>
                    <a:pt x="778" y="754"/>
                  </a:cubicBezTo>
                  <a:cubicBezTo>
                    <a:pt x="732" y="699"/>
                    <a:pt x="732" y="699"/>
                    <a:pt x="732" y="699"/>
                  </a:cubicBezTo>
                  <a:cubicBezTo>
                    <a:pt x="737" y="694"/>
                    <a:pt x="742" y="688"/>
                    <a:pt x="746" y="682"/>
                  </a:cubicBezTo>
                  <a:cubicBezTo>
                    <a:pt x="809" y="718"/>
                    <a:pt x="809" y="718"/>
                    <a:pt x="809" y="718"/>
                  </a:cubicBezTo>
                  <a:cubicBezTo>
                    <a:pt x="864" y="623"/>
                    <a:pt x="864" y="623"/>
                    <a:pt x="864" y="623"/>
                  </a:cubicBezTo>
                  <a:cubicBezTo>
                    <a:pt x="801" y="587"/>
                    <a:pt x="801" y="587"/>
                    <a:pt x="801" y="587"/>
                  </a:cubicBezTo>
                  <a:cubicBezTo>
                    <a:pt x="804" y="580"/>
                    <a:pt x="806" y="573"/>
                    <a:pt x="809" y="566"/>
                  </a:cubicBezTo>
                  <a:cubicBezTo>
                    <a:pt x="880" y="579"/>
                    <a:pt x="880" y="579"/>
                    <a:pt x="880" y="579"/>
                  </a:cubicBezTo>
                  <a:cubicBezTo>
                    <a:pt x="899" y="471"/>
                    <a:pt x="899" y="471"/>
                    <a:pt x="899" y="471"/>
                  </a:cubicBezTo>
                  <a:cubicBezTo>
                    <a:pt x="828" y="459"/>
                    <a:pt x="828" y="459"/>
                    <a:pt x="828" y="459"/>
                  </a:cubicBezTo>
                  <a:cubicBezTo>
                    <a:pt x="828" y="455"/>
                    <a:pt x="828" y="451"/>
                    <a:pt x="828" y="447"/>
                  </a:cubicBezTo>
                  <a:close/>
                  <a:moveTo>
                    <a:pt x="499" y="149"/>
                  </a:moveTo>
                  <a:cubicBezTo>
                    <a:pt x="572" y="161"/>
                    <a:pt x="637" y="200"/>
                    <a:pt x="683" y="255"/>
                  </a:cubicBezTo>
                  <a:cubicBezTo>
                    <a:pt x="586" y="311"/>
                    <a:pt x="586" y="311"/>
                    <a:pt x="586" y="311"/>
                  </a:cubicBezTo>
                  <a:cubicBezTo>
                    <a:pt x="562" y="287"/>
                    <a:pt x="532" y="270"/>
                    <a:pt x="499" y="261"/>
                  </a:cubicBezTo>
                  <a:lnTo>
                    <a:pt x="499" y="149"/>
                  </a:lnTo>
                  <a:close/>
                  <a:moveTo>
                    <a:pt x="566" y="357"/>
                  </a:moveTo>
                  <a:cubicBezTo>
                    <a:pt x="562" y="352"/>
                    <a:pt x="558" y="348"/>
                    <a:pt x="554" y="343"/>
                  </a:cubicBezTo>
                  <a:cubicBezTo>
                    <a:pt x="564" y="333"/>
                    <a:pt x="564" y="333"/>
                    <a:pt x="564" y="333"/>
                  </a:cubicBezTo>
                  <a:cubicBezTo>
                    <a:pt x="568" y="338"/>
                    <a:pt x="573" y="343"/>
                    <a:pt x="577" y="348"/>
                  </a:cubicBezTo>
                  <a:lnTo>
                    <a:pt x="566" y="357"/>
                  </a:lnTo>
                  <a:close/>
                  <a:moveTo>
                    <a:pt x="568" y="558"/>
                  </a:moveTo>
                  <a:cubicBezTo>
                    <a:pt x="563" y="562"/>
                    <a:pt x="558" y="567"/>
                    <a:pt x="553" y="571"/>
                  </a:cubicBezTo>
                  <a:cubicBezTo>
                    <a:pt x="544" y="560"/>
                    <a:pt x="544" y="560"/>
                    <a:pt x="544" y="560"/>
                  </a:cubicBezTo>
                  <a:cubicBezTo>
                    <a:pt x="548" y="556"/>
                    <a:pt x="553" y="552"/>
                    <a:pt x="557" y="548"/>
                  </a:cubicBezTo>
                  <a:lnTo>
                    <a:pt x="568" y="558"/>
                  </a:lnTo>
                  <a:close/>
                  <a:moveTo>
                    <a:pt x="584" y="389"/>
                  </a:moveTo>
                  <a:cubicBezTo>
                    <a:pt x="582" y="383"/>
                    <a:pt x="579" y="377"/>
                    <a:pt x="576" y="372"/>
                  </a:cubicBezTo>
                  <a:cubicBezTo>
                    <a:pt x="588" y="365"/>
                    <a:pt x="588" y="365"/>
                    <a:pt x="588" y="365"/>
                  </a:cubicBezTo>
                  <a:cubicBezTo>
                    <a:pt x="592" y="371"/>
                    <a:pt x="595" y="377"/>
                    <a:pt x="598" y="383"/>
                  </a:cubicBezTo>
                  <a:lnTo>
                    <a:pt x="584" y="389"/>
                  </a:lnTo>
                  <a:close/>
                  <a:moveTo>
                    <a:pt x="605" y="402"/>
                  </a:moveTo>
                  <a:cubicBezTo>
                    <a:pt x="606" y="408"/>
                    <a:pt x="608" y="415"/>
                    <a:pt x="609" y="422"/>
                  </a:cubicBezTo>
                  <a:cubicBezTo>
                    <a:pt x="595" y="424"/>
                    <a:pt x="595" y="424"/>
                    <a:pt x="595" y="424"/>
                  </a:cubicBezTo>
                  <a:cubicBezTo>
                    <a:pt x="594" y="418"/>
                    <a:pt x="592" y="412"/>
                    <a:pt x="591" y="406"/>
                  </a:cubicBezTo>
                  <a:lnTo>
                    <a:pt x="605" y="402"/>
                  </a:lnTo>
                  <a:close/>
                  <a:moveTo>
                    <a:pt x="579" y="518"/>
                  </a:moveTo>
                  <a:cubicBezTo>
                    <a:pt x="591" y="525"/>
                    <a:pt x="591" y="525"/>
                    <a:pt x="591" y="525"/>
                  </a:cubicBezTo>
                  <a:cubicBezTo>
                    <a:pt x="588" y="531"/>
                    <a:pt x="584" y="536"/>
                    <a:pt x="580" y="542"/>
                  </a:cubicBezTo>
                  <a:cubicBezTo>
                    <a:pt x="569" y="533"/>
                    <a:pt x="569" y="533"/>
                    <a:pt x="569" y="533"/>
                  </a:cubicBezTo>
                  <a:cubicBezTo>
                    <a:pt x="572" y="528"/>
                    <a:pt x="576" y="523"/>
                    <a:pt x="579" y="518"/>
                  </a:cubicBezTo>
                  <a:close/>
                  <a:moveTo>
                    <a:pt x="586" y="501"/>
                  </a:moveTo>
                  <a:cubicBezTo>
                    <a:pt x="589" y="495"/>
                    <a:pt x="590" y="490"/>
                    <a:pt x="592" y="484"/>
                  </a:cubicBezTo>
                  <a:cubicBezTo>
                    <a:pt x="606" y="487"/>
                    <a:pt x="606" y="487"/>
                    <a:pt x="606" y="487"/>
                  </a:cubicBezTo>
                  <a:cubicBezTo>
                    <a:pt x="604" y="494"/>
                    <a:pt x="602" y="500"/>
                    <a:pt x="600" y="507"/>
                  </a:cubicBezTo>
                  <a:lnTo>
                    <a:pt x="586" y="501"/>
                  </a:lnTo>
                  <a:close/>
                  <a:moveTo>
                    <a:pt x="595" y="466"/>
                  </a:moveTo>
                  <a:cubicBezTo>
                    <a:pt x="596" y="460"/>
                    <a:pt x="597" y="453"/>
                    <a:pt x="597" y="447"/>
                  </a:cubicBezTo>
                  <a:cubicBezTo>
                    <a:pt x="597" y="446"/>
                    <a:pt x="596" y="444"/>
                    <a:pt x="596" y="442"/>
                  </a:cubicBezTo>
                  <a:cubicBezTo>
                    <a:pt x="611" y="442"/>
                    <a:pt x="611" y="442"/>
                    <a:pt x="611" y="442"/>
                  </a:cubicBezTo>
                  <a:cubicBezTo>
                    <a:pt x="611" y="444"/>
                    <a:pt x="611" y="445"/>
                    <a:pt x="611" y="447"/>
                  </a:cubicBezTo>
                  <a:cubicBezTo>
                    <a:pt x="611" y="454"/>
                    <a:pt x="611" y="461"/>
                    <a:pt x="610" y="467"/>
                  </a:cubicBezTo>
                  <a:lnTo>
                    <a:pt x="595" y="466"/>
                  </a:lnTo>
                  <a:close/>
                  <a:moveTo>
                    <a:pt x="549" y="320"/>
                  </a:moveTo>
                  <a:cubicBezTo>
                    <a:pt x="540" y="331"/>
                    <a:pt x="540" y="331"/>
                    <a:pt x="540" y="331"/>
                  </a:cubicBezTo>
                  <a:cubicBezTo>
                    <a:pt x="535" y="327"/>
                    <a:pt x="530" y="324"/>
                    <a:pt x="525" y="321"/>
                  </a:cubicBezTo>
                  <a:cubicBezTo>
                    <a:pt x="532" y="308"/>
                    <a:pt x="532" y="308"/>
                    <a:pt x="532" y="308"/>
                  </a:cubicBezTo>
                  <a:cubicBezTo>
                    <a:pt x="538" y="312"/>
                    <a:pt x="543" y="315"/>
                    <a:pt x="549" y="320"/>
                  </a:cubicBezTo>
                  <a:close/>
                  <a:moveTo>
                    <a:pt x="495" y="292"/>
                  </a:moveTo>
                  <a:cubicBezTo>
                    <a:pt x="501" y="294"/>
                    <a:pt x="508" y="296"/>
                    <a:pt x="514" y="299"/>
                  </a:cubicBezTo>
                  <a:cubicBezTo>
                    <a:pt x="508" y="312"/>
                    <a:pt x="508" y="312"/>
                    <a:pt x="508" y="312"/>
                  </a:cubicBezTo>
                  <a:cubicBezTo>
                    <a:pt x="503" y="310"/>
                    <a:pt x="497" y="308"/>
                    <a:pt x="491" y="306"/>
                  </a:cubicBezTo>
                  <a:lnTo>
                    <a:pt x="495" y="292"/>
                  </a:lnTo>
                  <a:close/>
                  <a:moveTo>
                    <a:pt x="455" y="286"/>
                  </a:moveTo>
                  <a:cubicBezTo>
                    <a:pt x="462" y="286"/>
                    <a:pt x="469" y="286"/>
                    <a:pt x="475" y="288"/>
                  </a:cubicBezTo>
                  <a:cubicBezTo>
                    <a:pt x="473" y="302"/>
                    <a:pt x="473" y="302"/>
                    <a:pt x="473" y="302"/>
                  </a:cubicBezTo>
                  <a:cubicBezTo>
                    <a:pt x="467" y="301"/>
                    <a:pt x="461" y="300"/>
                    <a:pt x="455" y="300"/>
                  </a:cubicBezTo>
                  <a:lnTo>
                    <a:pt x="455" y="286"/>
                  </a:lnTo>
                  <a:close/>
                  <a:moveTo>
                    <a:pt x="554" y="447"/>
                  </a:moveTo>
                  <a:cubicBezTo>
                    <a:pt x="554" y="505"/>
                    <a:pt x="507" y="552"/>
                    <a:pt x="449" y="552"/>
                  </a:cubicBezTo>
                  <a:cubicBezTo>
                    <a:pt x="391" y="552"/>
                    <a:pt x="344" y="505"/>
                    <a:pt x="344" y="447"/>
                  </a:cubicBezTo>
                  <a:cubicBezTo>
                    <a:pt x="344" y="389"/>
                    <a:pt x="391" y="342"/>
                    <a:pt x="449" y="342"/>
                  </a:cubicBezTo>
                  <a:cubicBezTo>
                    <a:pt x="507" y="342"/>
                    <a:pt x="554" y="389"/>
                    <a:pt x="554" y="447"/>
                  </a:cubicBezTo>
                  <a:close/>
                  <a:moveTo>
                    <a:pt x="537" y="583"/>
                  </a:moveTo>
                  <a:cubicBezTo>
                    <a:pt x="531" y="587"/>
                    <a:pt x="525" y="590"/>
                    <a:pt x="519" y="593"/>
                  </a:cubicBezTo>
                  <a:cubicBezTo>
                    <a:pt x="513" y="580"/>
                    <a:pt x="513" y="580"/>
                    <a:pt x="513" y="580"/>
                  </a:cubicBezTo>
                  <a:cubicBezTo>
                    <a:pt x="518" y="578"/>
                    <a:pt x="524" y="575"/>
                    <a:pt x="529" y="571"/>
                  </a:cubicBezTo>
                  <a:lnTo>
                    <a:pt x="537" y="583"/>
                  </a:lnTo>
                  <a:close/>
                  <a:moveTo>
                    <a:pt x="388" y="581"/>
                  </a:moveTo>
                  <a:cubicBezTo>
                    <a:pt x="382" y="594"/>
                    <a:pt x="382" y="594"/>
                    <a:pt x="382" y="594"/>
                  </a:cubicBezTo>
                  <a:cubicBezTo>
                    <a:pt x="376" y="592"/>
                    <a:pt x="370" y="588"/>
                    <a:pt x="364" y="585"/>
                  </a:cubicBezTo>
                  <a:cubicBezTo>
                    <a:pt x="372" y="573"/>
                    <a:pt x="372" y="573"/>
                    <a:pt x="372" y="573"/>
                  </a:cubicBezTo>
                  <a:cubicBezTo>
                    <a:pt x="377" y="576"/>
                    <a:pt x="382" y="579"/>
                    <a:pt x="388" y="581"/>
                  </a:cubicBezTo>
                  <a:close/>
                  <a:moveTo>
                    <a:pt x="306" y="413"/>
                  </a:moveTo>
                  <a:cubicBezTo>
                    <a:pt x="305" y="419"/>
                    <a:pt x="303" y="425"/>
                    <a:pt x="303" y="431"/>
                  </a:cubicBezTo>
                  <a:cubicBezTo>
                    <a:pt x="288" y="430"/>
                    <a:pt x="288" y="430"/>
                    <a:pt x="288" y="430"/>
                  </a:cubicBezTo>
                  <a:cubicBezTo>
                    <a:pt x="289" y="423"/>
                    <a:pt x="290" y="416"/>
                    <a:pt x="292" y="410"/>
                  </a:cubicBezTo>
                  <a:lnTo>
                    <a:pt x="306" y="413"/>
                  </a:lnTo>
                  <a:close/>
                  <a:moveTo>
                    <a:pt x="298" y="391"/>
                  </a:moveTo>
                  <a:cubicBezTo>
                    <a:pt x="300" y="384"/>
                    <a:pt x="303" y="378"/>
                    <a:pt x="306" y="372"/>
                  </a:cubicBezTo>
                  <a:cubicBezTo>
                    <a:pt x="319" y="379"/>
                    <a:pt x="319" y="379"/>
                    <a:pt x="319" y="379"/>
                  </a:cubicBezTo>
                  <a:cubicBezTo>
                    <a:pt x="316" y="384"/>
                    <a:pt x="313" y="390"/>
                    <a:pt x="311" y="396"/>
                  </a:cubicBezTo>
                  <a:lnTo>
                    <a:pt x="298" y="391"/>
                  </a:lnTo>
                  <a:close/>
                  <a:moveTo>
                    <a:pt x="302" y="450"/>
                  </a:moveTo>
                  <a:cubicBezTo>
                    <a:pt x="302" y="456"/>
                    <a:pt x="303" y="462"/>
                    <a:pt x="303" y="468"/>
                  </a:cubicBezTo>
                  <a:cubicBezTo>
                    <a:pt x="289" y="470"/>
                    <a:pt x="289" y="470"/>
                    <a:pt x="289" y="470"/>
                  </a:cubicBezTo>
                  <a:cubicBezTo>
                    <a:pt x="288" y="464"/>
                    <a:pt x="288" y="457"/>
                    <a:pt x="288" y="450"/>
                  </a:cubicBezTo>
                  <a:lnTo>
                    <a:pt x="302" y="450"/>
                  </a:lnTo>
                  <a:close/>
                  <a:moveTo>
                    <a:pt x="307" y="486"/>
                  </a:moveTo>
                  <a:cubicBezTo>
                    <a:pt x="309" y="492"/>
                    <a:pt x="311" y="498"/>
                    <a:pt x="313" y="504"/>
                  </a:cubicBezTo>
                  <a:cubicBezTo>
                    <a:pt x="300" y="509"/>
                    <a:pt x="300" y="509"/>
                    <a:pt x="300" y="509"/>
                  </a:cubicBezTo>
                  <a:cubicBezTo>
                    <a:pt x="297" y="503"/>
                    <a:pt x="295" y="496"/>
                    <a:pt x="293" y="490"/>
                  </a:cubicBezTo>
                  <a:lnTo>
                    <a:pt x="307" y="486"/>
                  </a:lnTo>
                  <a:close/>
                  <a:moveTo>
                    <a:pt x="321" y="520"/>
                  </a:moveTo>
                  <a:cubicBezTo>
                    <a:pt x="324" y="525"/>
                    <a:pt x="328" y="531"/>
                    <a:pt x="331" y="535"/>
                  </a:cubicBezTo>
                  <a:cubicBezTo>
                    <a:pt x="320" y="544"/>
                    <a:pt x="320" y="544"/>
                    <a:pt x="320" y="544"/>
                  </a:cubicBezTo>
                  <a:cubicBezTo>
                    <a:pt x="316" y="539"/>
                    <a:pt x="312" y="533"/>
                    <a:pt x="309" y="527"/>
                  </a:cubicBezTo>
                  <a:lnTo>
                    <a:pt x="321" y="520"/>
                  </a:lnTo>
                  <a:close/>
                  <a:moveTo>
                    <a:pt x="328" y="363"/>
                  </a:moveTo>
                  <a:cubicBezTo>
                    <a:pt x="316" y="355"/>
                    <a:pt x="316" y="355"/>
                    <a:pt x="316" y="355"/>
                  </a:cubicBezTo>
                  <a:cubicBezTo>
                    <a:pt x="320" y="349"/>
                    <a:pt x="325" y="344"/>
                    <a:pt x="329" y="339"/>
                  </a:cubicBezTo>
                  <a:cubicBezTo>
                    <a:pt x="340" y="349"/>
                    <a:pt x="340" y="349"/>
                    <a:pt x="340" y="349"/>
                  </a:cubicBezTo>
                  <a:cubicBezTo>
                    <a:pt x="336" y="353"/>
                    <a:pt x="332" y="358"/>
                    <a:pt x="328" y="363"/>
                  </a:cubicBezTo>
                  <a:close/>
                  <a:moveTo>
                    <a:pt x="343" y="549"/>
                  </a:moveTo>
                  <a:cubicBezTo>
                    <a:pt x="347" y="554"/>
                    <a:pt x="352" y="558"/>
                    <a:pt x="357" y="562"/>
                  </a:cubicBezTo>
                  <a:cubicBezTo>
                    <a:pt x="348" y="573"/>
                    <a:pt x="348" y="573"/>
                    <a:pt x="348" y="573"/>
                  </a:cubicBezTo>
                  <a:cubicBezTo>
                    <a:pt x="342" y="569"/>
                    <a:pt x="337" y="564"/>
                    <a:pt x="333" y="559"/>
                  </a:cubicBezTo>
                  <a:lnTo>
                    <a:pt x="343" y="549"/>
                  </a:lnTo>
                  <a:close/>
                  <a:moveTo>
                    <a:pt x="343" y="325"/>
                  </a:moveTo>
                  <a:cubicBezTo>
                    <a:pt x="349" y="320"/>
                    <a:pt x="354" y="316"/>
                    <a:pt x="359" y="313"/>
                  </a:cubicBezTo>
                  <a:cubicBezTo>
                    <a:pt x="368" y="325"/>
                    <a:pt x="368" y="325"/>
                    <a:pt x="368" y="325"/>
                  </a:cubicBezTo>
                  <a:cubicBezTo>
                    <a:pt x="362" y="328"/>
                    <a:pt x="358" y="332"/>
                    <a:pt x="353" y="336"/>
                  </a:cubicBezTo>
                  <a:lnTo>
                    <a:pt x="343" y="325"/>
                  </a:lnTo>
                  <a:close/>
                  <a:moveTo>
                    <a:pt x="435" y="286"/>
                  </a:moveTo>
                  <a:cubicBezTo>
                    <a:pt x="436" y="301"/>
                    <a:pt x="436" y="301"/>
                    <a:pt x="436" y="301"/>
                  </a:cubicBezTo>
                  <a:cubicBezTo>
                    <a:pt x="430" y="301"/>
                    <a:pt x="424" y="302"/>
                    <a:pt x="418" y="303"/>
                  </a:cubicBezTo>
                  <a:cubicBezTo>
                    <a:pt x="415" y="289"/>
                    <a:pt x="415" y="289"/>
                    <a:pt x="415" y="289"/>
                  </a:cubicBezTo>
                  <a:cubicBezTo>
                    <a:pt x="422" y="288"/>
                    <a:pt x="428" y="287"/>
                    <a:pt x="435" y="286"/>
                  </a:cubicBezTo>
                  <a:close/>
                  <a:moveTo>
                    <a:pt x="383" y="315"/>
                  </a:moveTo>
                  <a:cubicBezTo>
                    <a:pt x="377" y="302"/>
                    <a:pt x="377" y="302"/>
                    <a:pt x="377" y="302"/>
                  </a:cubicBezTo>
                  <a:cubicBezTo>
                    <a:pt x="383" y="299"/>
                    <a:pt x="389" y="297"/>
                    <a:pt x="396" y="295"/>
                  </a:cubicBezTo>
                  <a:cubicBezTo>
                    <a:pt x="400" y="308"/>
                    <a:pt x="400" y="308"/>
                    <a:pt x="400" y="308"/>
                  </a:cubicBezTo>
                  <a:cubicBezTo>
                    <a:pt x="395" y="310"/>
                    <a:pt x="389" y="313"/>
                    <a:pt x="383" y="315"/>
                  </a:cubicBezTo>
                  <a:close/>
                  <a:moveTo>
                    <a:pt x="400" y="149"/>
                  </a:moveTo>
                  <a:cubicBezTo>
                    <a:pt x="400" y="261"/>
                    <a:pt x="400" y="261"/>
                    <a:pt x="400" y="261"/>
                  </a:cubicBezTo>
                  <a:cubicBezTo>
                    <a:pt x="366" y="270"/>
                    <a:pt x="336" y="287"/>
                    <a:pt x="312" y="311"/>
                  </a:cubicBezTo>
                  <a:cubicBezTo>
                    <a:pt x="216" y="255"/>
                    <a:pt x="216" y="255"/>
                    <a:pt x="216" y="255"/>
                  </a:cubicBezTo>
                  <a:cubicBezTo>
                    <a:pt x="261" y="200"/>
                    <a:pt x="326" y="161"/>
                    <a:pt x="400" y="149"/>
                  </a:cubicBezTo>
                  <a:close/>
                  <a:moveTo>
                    <a:pt x="166" y="554"/>
                  </a:moveTo>
                  <a:cubicBezTo>
                    <a:pt x="154" y="520"/>
                    <a:pt x="147" y="485"/>
                    <a:pt x="147" y="447"/>
                  </a:cubicBezTo>
                  <a:cubicBezTo>
                    <a:pt x="147" y="410"/>
                    <a:pt x="154" y="374"/>
                    <a:pt x="166" y="341"/>
                  </a:cubicBezTo>
                  <a:cubicBezTo>
                    <a:pt x="263" y="397"/>
                    <a:pt x="263" y="397"/>
                    <a:pt x="263" y="397"/>
                  </a:cubicBezTo>
                  <a:cubicBezTo>
                    <a:pt x="259" y="413"/>
                    <a:pt x="256" y="430"/>
                    <a:pt x="256" y="447"/>
                  </a:cubicBezTo>
                  <a:cubicBezTo>
                    <a:pt x="256" y="465"/>
                    <a:pt x="259" y="482"/>
                    <a:pt x="263" y="498"/>
                  </a:cubicBezTo>
                  <a:lnTo>
                    <a:pt x="166" y="554"/>
                  </a:lnTo>
                  <a:close/>
                  <a:moveTo>
                    <a:pt x="400" y="745"/>
                  </a:moveTo>
                  <a:cubicBezTo>
                    <a:pt x="326" y="733"/>
                    <a:pt x="261" y="695"/>
                    <a:pt x="216" y="639"/>
                  </a:cubicBezTo>
                  <a:cubicBezTo>
                    <a:pt x="312" y="583"/>
                    <a:pt x="312" y="583"/>
                    <a:pt x="312" y="583"/>
                  </a:cubicBezTo>
                  <a:cubicBezTo>
                    <a:pt x="336" y="607"/>
                    <a:pt x="366" y="625"/>
                    <a:pt x="400" y="634"/>
                  </a:cubicBezTo>
                  <a:lnTo>
                    <a:pt x="400" y="745"/>
                  </a:lnTo>
                  <a:close/>
                  <a:moveTo>
                    <a:pt x="420" y="606"/>
                  </a:moveTo>
                  <a:cubicBezTo>
                    <a:pt x="414" y="605"/>
                    <a:pt x="407" y="604"/>
                    <a:pt x="401" y="602"/>
                  </a:cubicBezTo>
                  <a:cubicBezTo>
                    <a:pt x="405" y="588"/>
                    <a:pt x="405" y="588"/>
                    <a:pt x="405" y="588"/>
                  </a:cubicBezTo>
                  <a:cubicBezTo>
                    <a:pt x="411" y="590"/>
                    <a:pt x="417" y="591"/>
                    <a:pt x="423" y="592"/>
                  </a:cubicBezTo>
                  <a:lnTo>
                    <a:pt x="420" y="606"/>
                  </a:lnTo>
                  <a:close/>
                  <a:moveTo>
                    <a:pt x="449" y="609"/>
                  </a:moveTo>
                  <a:cubicBezTo>
                    <a:pt x="446" y="609"/>
                    <a:pt x="443" y="609"/>
                    <a:pt x="441" y="609"/>
                  </a:cubicBezTo>
                  <a:cubicBezTo>
                    <a:pt x="441" y="594"/>
                    <a:pt x="441" y="594"/>
                    <a:pt x="441" y="594"/>
                  </a:cubicBezTo>
                  <a:cubicBezTo>
                    <a:pt x="447" y="595"/>
                    <a:pt x="454" y="595"/>
                    <a:pt x="460" y="594"/>
                  </a:cubicBezTo>
                  <a:cubicBezTo>
                    <a:pt x="461" y="609"/>
                    <a:pt x="461" y="609"/>
                    <a:pt x="461" y="609"/>
                  </a:cubicBezTo>
                  <a:cubicBezTo>
                    <a:pt x="457" y="609"/>
                    <a:pt x="453" y="609"/>
                    <a:pt x="449" y="609"/>
                  </a:cubicBezTo>
                  <a:close/>
                  <a:moveTo>
                    <a:pt x="478" y="592"/>
                  </a:moveTo>
                  <a:cubicBezTo>
                    <a:pt x="484" y="591"/>
                    <a:pt x="490" y="589"/>
                    <a:pt x="496" y="587"/>
                  </a:cubicBezTo>
                  <a:cubicBezTo>
                    <a:pt x="500" y="601"/>
                    <a:pt x="500" y="601"/>
                    <a:pt x="500" y="601"/>
                  </a:cubicBezTo>
                  <a:cubicBezTo>
                    <a:pt x="494" y="603"/>
                    <a:pt x="487" y="605"/>
                    <a:pt x="481" y="606"/>
                  </a:cubicBezTo>
                  <a:lnTo>
                    <a:pt x="478" y="592"/>
                  </a:lnTo>
                  <a:close/>
                  <a:moveTo>
                    <a:pt x="499" y="745"/>
                  </a:moveTo>
                  <a:cubicBezTo>
                    <a:pt x="499" y="634"/>
                    <a:pt x="499" y="634"/>
                    <a:pt x="499" y="634"/>
                  </a:cubicBezTo>
                  <a:cubicBezTo>
                    <a:pt x="532" y="625"/>
                    <a:pt x="562" y="607"/>
                    <a:pt x="586" y="583"/>
                  </a:cubicBezTo>
                  <a:cubicBezTo>
                    <a:pt x="683" y="639"/>
                    <a:pt x="683" y="639"/>
                    <a:pt x="683" y="639"/>
                  </a:cubicBezTo>
                  <a:cubicBezTo>
                    <a:pt x="637" y="695"/>
                    <a:pt x="572" y="733"/>
                    <a:pt x="499" y="745"/>
                  </a:cubicBezTo>
                  <a:close/>
                  <a:moveTo>
                    <a:pt x="732" y="554"/>
                  </a:moveTo>
                  <a:cubicBezTo>
                    <a:pt x="636" y="498"/>
                    <a:pt x="636" y="498"/>
                    <a:pt x="636" y="498"/>
                  </a:cubicBezTo>
                  <a:cubicBezTo>
                    <a:pt x="640" y="482"/>
                    <a:pt x="642" y="465"/>
                    <a:pt x="642" y="447"/>
                  </a:cubicBezTo>
                  <a:cubicBezTo>
                    <a:pt x="642" y="430"/>
                    <a:pt x="640" y="413"/>
                    <a:pt x="636" y="397"/>
                  </a:cubicBezTo>
                  <a:cubicBezTo>
                    <a:pt x="732" y="341"/>
                    <a:pt x="732" y="341"/>
                    <a:pt x="732" y="341"/>
                  </a:cubicBezTo>
                  <a:cubicBezTo>
                    <a:pt x="745" y="374"/>
                    <a:pt x="752" y="410"/>
                    <a:pt x="752" y="447"/>
                  </a:cubicBezTo>
                  <a:cubicBezTo>
                    <a:pt x="752" y="485"/>
                    <a:pt x="745" y="520"/>
                    <a:pt x="732" y="554"/>
                  </a:cubicBezTo>
                  <a:close/>
                </a:path>
              </a:pathLst>
            </a:custGeom>
            <a:solidFill>
              <a:srgbClr val="FF990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6" name="Freeform 50">
              <a:extLst>
                <a:ext uri="{FF2B5EF4-FFF2-40B4-BE49-F238E27FC236}">
                  <a16:creationId xmlns:a16="http://schemas.microsoft.com/office/drawing/2014/main" id="{E6D57344-3D58-FCDF-53F5-ECDB58456245}"/>
                </a:ext>
              </a:extLst>
            </p:cNvPr>
            <p:cNvSpPr>
              <a:spLocks noEditPoints="1"/>
            </p:cNvSpPr>
            <p:nvPr/>
          </p:nvSpPr>
          <p:spPr bwMode="auto">
            <a:xfrm>
              <a:off x="4136" y="2246"/>
              <a:ext cx="1007" cy="1000"/>
            </a:xfrm>
            <a:custGeom>
              <a:avLst/>
              <a:gdLst>
                <a:gd name="T0" fmla="*/ 664 w 664"/>
                <a:gd name="T1" fmla="*/ 312 h 659"/>
                <a:gd name="T2" fmla="*/ 592 w 664"/>
                <a:gd name="T3" fmla="*/ 226 h 659"/>
                <a:gd name="T4" fmla="*/ 551 w 664"/>
                <a:gd name="T5" fmla="*/ 156 h 659"/>
                <a:gd name="T6" fmla="*/ 513 w 664"/>
                <a:gd name="T7" fmla="*/ 51 h 659"/>
                <a:gd name="T8" fmla="*/ 483 w 664"/>
                <a:gd name="T9" fmla="*/ 33 h 659"/>
                <a:gd name="T10" fmla="*/ 372 w 664"/>
                <a:gd name="T11" fmla="*/ 53 h 659"/>
                <a:gd name="T12" fmla="*/ 292 w 664"/>
                <a:gd name="T13" fmla="*/ 53 h 659"/>
                <a:gd name="T14" fmla="*/ 181 w 664"/>
                <a:gd name="T15" fmla="*/ 33 h 659"/>
                <a:gd name="T16" fmla="*/ 151 w 664"/>
                <a:gd name="T17" fmla="*/ 51 h 659"/>
                <a:gd name="T18" fmla="*/ 113 w 664"/>
                <a:gd name="T19" fmla="*/ 156 h 659"/>
                <a:gd name="T20" fmla="*/ 73 w 664"/>
                <a:gd name="T21" fmla="*/ 226 h 659"/>
                <a:gd name="T22" fmla="*/ 0 w 664"/>
                <a:gd name="T23" fmla="*/ 312 h 659"/>
                <a:gd name="T24" fmla="*/ 53 w 664"/>
                <a:gd name="T25" fmla="*/ 337 h 659"/>
                <a:gd name="T26" fmla="*/ 67 w 664"/>
                <a:gd name="T27" fmla="*/ 417 h 659"/>
                <a:gd name="T28" fmla="*/ 67 w 664"/>
                <a:gd name="T29" fmla="*/ 529 h 659"/>
                <a:gd name="T30" fmla="*/ 89 w 664"/>
                <a:gd name="T31" fmla="*/ 556 h 659"/>
                <a:gd name="T32" fmla="*/ 200 w 664"/>
                <a:gd name="T33" fmla="*/ 575 h 659"/>
                <a:gd name="T34" fmla="*/ 275 w 664"/>
                <a:gd name="T35" fmla="*/ 603 h 659"/>
                <a:gd name="T36" fmla="*/ 372 w 664"/>
                <a:gd name="T37" fmla="*/ 659 h 659"/>
                <a:gd name="T38" fmla="*/ 407 w 664"/>
                <a:gd name="T39" fmla="*/ 653 h 659"/>
                <a:gd name="T40" fmla="*/ 479 w 664"/>
                <a:gd name="T41" fmla="*/ 567 h 659"/>
                <a:gd name="T42" fmla="*/ 540 w 664"/>
                <a:gd name="T43" fmla="*/ 515 h 659"/>
                <a:gd name="T44" fmla="*/ 638 w 664"/>
                <a:gd name="T45" fmla="*/ 459 h 659"/>
                <a:gd name="T46" fmla="*/ 650 w 664"/>
                <a:gd name="T47" fmla="*/ 426 h 659"/>
                <a:gd name="T48" fmla="*/ 611 w 664"/>
                <a:gd name="T49" fmla="*/ 329 h 659"/>
                <a:gd name="T50" fmla="*/ 511 w 664"/>
                <a:gd name="T51" fmla="*/ 201 h 659"/>
                <a:gd name="T52" fmla="*/ 439 w 664"/>
                <a:gd name="T53" fmla="*/ 232 h 659"/>
                <a:gd name="T54" fmla="*/ 439 w 664"/>
                <a:gd name="T55" fmla="*/ 232 h 659"/>
                <a:gd name="T56" fmla="*/ 429 w 664"/>
                <a:gd name="T57" fmla="*/ 222 h 659"/>
                <a:gd name="T58" fmla="*/ 314 w 664"/>
                <a:gd name="T59" fmla="*/ 322 h 659"/>
                <a:gd name="T60" fmla="*/ 235 w 664"/>
                <a:gd name="T61" fmla="*/ 222 h 659"/>
                <a:gd name="T62" fmla="*/ 235 w 664"/>
                <a:gd name="T63" fmla="*/ 222 h 659"/>
                <a:gd name="T64" fmla="*/ 188 w 664"/>
                <a:gd name="T65" fmla="*/ 337 h 659"/>
                <a:gd name="T66" fmla="*/ 325 w 664"/>
                <a:gd name="T67" fmla="*/ 473 h 659"/>
                <a:gd name="T68" fmla="*/ 340 w 664"/>
                <a:gd name="T69" fmla="*/ 347 h 659"/>
                <a:gd name="T70" fmla="*/ 340 w 664"/>
                <a:gd name="T71" fmla="*/ 347 h 659"/>
                <a:gd name="T72" fmla="*/ 476 w 664"/>
                <a:gd name="T73" fmla="*/ 337 h 659"/>
                <a:gd name="T74" fmla="*/ 311 w 664"/>
                <a:gd name="T75" fmla="*/ 110 h 659"/>
                <a:gd name="T76" fmla="*/ 311 w 664"/>
                <a:gd name="T77" fmla="*/ 83 h 659"/>
                <a:gd name="T78" fmla="*/ 108 w 664"/>
                <a:gd name="T79" fmla="*/ 224 h 659"/>
                <a:gd name="T80" fmla="*/ 132 w 664"/>
                <a:gd name="T81" fmla="*/ 420 h 659"/>
                <a:gd name="T82" fmla="*/ 129 w 664"/>
                <a:gd name="T83" fmla="*/ 471 h 659"/>
                <a:gd name="T84" fmla="*/ 311 w 664"/>
                <a:gd name="T85" fmla="*/ 575 h 659"/>
                <a:gd name="T86" fmla="*/ 511 w 664"/>
                <a:gd name="T87" fmla="*/ 457 h 659"/>
                <a:gd name="T88" fmla="*/ 556 w 664"/>
                <a:gd name="T89" fmla="*/ 434 h 659"/>
                <a:gd name="T90" fmla="*/ 532 w 664"/>
                <a:gd name="T91" fmla="*/ 238 h 659"/>
                <a:gd name="T92" fmla="*/ 556 w 664"/>
                <a:gd name="T93" fmla="*/ 43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64" h="659">
                  <a:moveTo>
                    <a:pt x="611" y="329"/>
                  </a:moveTo>
                  <a:cubicBezTo>
                    <a:pt x="611" y="326"/>
                    <a:pt x="611" y="324"/>
                    <a:pt x="611" y="321"/>
                  </a:cubicBezTo>
                  <a:cubicBezTo>
                    <a:pt x="664" y="312"/>
                    <a:pt x="664" y="312"/>
                    <a:pt x="664" y="312"/>
                  </a:cubicBezTo>
                  <a:cubicBezTo>
                    <a:pt x="650" y="232"/>
                    <a:pt x="650" y="232"/>
                    <a:pt x="650" y="232"/>
                  </a:cubicBezTo>
                  <a:cubicBezTo>
                    <a:pt x="597" y="242"/>
                    <a:pt x="597" y="242"/>
                    <a:pt x="597" y="242"/>
                  </a:cubicBezTo>
                  <a:cubicBezTo>
                    <a:pt x="595" y="236"/>
                    <a:pt x="594" y="231"/>
                    <a:pt x="592" y="226"/>
                  </a:cubicBezTo>
                  <a:cubicBezTo>
                    <a:pt x="638" y="199"/>
                    <a:pt x="638" y="199"/>
                    <a:pt x="638" y="199"/>
                  </a:cubicBezTo>
                  <a:cubicBezTo>
                    <a:pt x="597" y="129"/>
                    <a:pt x="597" y="129"/>
                    <a:pt x="597" y="129"/>
                  </a:cubicBezTo>
                  <a:cubicBezTo>
                    <a:pt x="551" y="156"/>
                    <a:pt x="551" y="156"/>
                    <a:pt x="551" y="156"/>
                  </a:cubicBezTo>
                  <a:cubicBezTo>
                    <a:pt x="548" y="152"/>
                    <a:pt x="544" y="148"/>
                    <a:pt x="540" y="143"/>
                  </a:cubicBezTo>
                  <a:cubicBezTo>
                    <a:pt x="575" y="103"/>
                    <a:pt x="575" y="103"/>
                    <a:pt x="575" y="103"/>
                  </a:cubicBezTo>
                  <a:cubicBezTo>
                    <a:pt x="513" y="51"/>
                    <a:pt x="513" y="51"/>
                    <a:pt x="513" y="51"/>
                  </a:cubicBezTo>
                  <a:cubicBezTo>
                    <a:pt x="479" y="92"/>
                    <a:pt x="479" y="92"/>
                    <a:pt x="479" y="92"/>
                  </a:cubicBezTo>
                  <a:cubicBezTo>
                    <a:pt x="474" y="89"/>
                    <a:pt x="469" y="86"/>
                    <a:pt x="464" y="83"/>
                  </a:cubicBezTo>
                  <a:cubicBezTo>
                    <a:pt x="483" y="33"/>
                    <a:pt x="483" y="33"/>
                    <a:pt x="483" y="33"/>
                  </a:cubicBezTo>
                  <a:cubicBezTo>
                    <a:pt x="407" y="6"/>
                    <a:pt x="407" y="6"/>
                    <a:pt x="407" y="6"/>
                  </a:cubicBezTo>
                  <a:cubicBezTo>
                    <a:pt x="389" y="56"/>
                    <a:pt x="389" y="56"/>
                    <a:pt x="389" y="56"/>
                  </a:cubicBezTo>
                  <a:cubicBezTo>
                    <a:pt x="383" y="55"/>
                    <a:pt x="378" y="54"/>
                    <a:pt x="372" y="53"/>
                  </a:cubicBezTo>
                  <a:cubicBezTo>
                    <a:pt x="372" y="0"/>
                    <a:pt x="372" y="0"/>
                    <a:pt x="372" y="0"/>
                  </a:cubicBezTo>
                  <a:cubicBezTo>
                    <a:pt x="292" y="0"/>
                    <a:pt x="292" y="0"/>
                    <a:pt x="292" y="0"/>
                  </a:cubicBezTo>
                  <a:cubicBezTo>
                    <a:pt x="292" y="53"/>
                    <a:pt x="292" y="53"/>
                    <a:pt x="292" y="53"/>
                  </a:cubicBezTo>
                  <a:cubicBezTo>
                    <a:pt x="286" y="54"/>
                    <a:pt x="281" y="55"/>
                    <a:pt x="275" y="56"/>
                  </a:cubicBezTo>
                  <a:cubicBezTo>
                    <a:pt x="257" y="6"/>
                    <a:pt x="257" y="6"/>
                    <a:pt x="257" y="6"/>
                  </a:cubicBezTo>
                  <a:cubicBezTo>
                    <a:pt x="181" y="33"/>
                    <a:pt x="181" y="33"/>
                    <a:pt x="181" y="33"/>
                  </a:cubicBezTo>
                  <a:cubicBezTo>
                    <a:pt x="200" y="83"/>
                    <a:pt x="200" y="83"/>
                    <a:pt x="200" y="83"/>
                  </a:cubicBezTo>
                  <a:cubicBezTo>
                    <a:pt x="195" y="86"/>
                    <a:pt x="190" y="89"/>
                    <a:pt x="185" y="92"/>
                  </a:cubicBezTo>
                  <a:cubicBezTo>
                    <a:pt x="151" y="51"/>
                    <a:pt x="151" y="51"/>
                    <a:pt x="151" y="51"/>
                  </a:cubicBezTo>
                  <a:cubicBezTo>
                    <a:pt x="89" y="103"/>
                    <a:pt x="89" y="103"/>
                    <a:pt x="89" y="103"/>
                  </a:cubicBezTo>
                  <a:cubicBezTo>
                    <a:pt x="124" y="143"/>
                    <a:pt x="124" y="143"/>
                    <a:pt x="124" y="143"/>
                  </a:cubicBezTo>
                  <a:cubicBezTo>
                    <a:pt x="120" y="147"/>
                    <a:pt x="116" y="152"/>
                    <a:pt x="113" y="156"/>
                  </a:cubicBezTo>
                  <a:cubicBezTo>
                    <a:pt x="67" y="129"/>
                    <a:pt x="67" y="129"/>
                    <a:pt x="67" y="129"/>
                  </a:cubicBezTo>
                  <a:cubicBezTo>
                    <a:pt x="26" y="199"/>
                    <a:pt x="26" y="199"/>
                    <a:pt x="26" y="199"/>
                  </a:cubicBezTo>
                  <a:cubicBezTo>
                    <a:pt x="73" y="226"/>
                    <a:pt x="73" y="226"/>
                    <a:pt x="73" y="226"/>
                  </a:cubicBezTo>
                  <a:cubicBezTo>
                    <a:pt x="70" y="231"/>
                    <a:pt x="69" y="236"/>
                    <a:pt x="67" y="242"/>
                  </a:cubicBezTo>
                  <a:cubicBezTo>
                    <a:pt x="14" y="232"/>
                    <a:pt x="14" y="232"/>
                    <a:pt x="14" y="232"/>
                  </a:cubicBezTo>
                  <a:cubicBezTo>
                    <a:pt x="0" y="312"/>
                    <a:pt x="0" y="312"/>
                    <a:pt x="0" y="312"/>
                  </a:cubicBezTo>
                  <a:cubicBezTo>
                    <a:pt x="53" y="321"/>
                    <a:pt x="53" y="321"/>
                    <a:pt x="53" y="321"/>
                  </a:cubicBezTo>
                  <a:cubicBezTo>
                    <a:pt x="53" y="324"/>
                    <a:pt x="53" y="326"/>
                    <a:pt x="53" y="329"/>
                  </a:cubicBezTo>
                  <a:cubicBezTo>
                    <a:pt x="53" y="332"/>
                    <a:pt x="53" y="335"/>
                    <a:pt x="53" y="337"/>
                  </a:cubicBezTo>
                  <a:cubicBezTo>
                    <a:pt x="0" y="347"/>
                    <a:pt x="0" y="347"/>
                    <a:pt x="0" y="347"/>
                  </a:cubicBezTo>
                  <a:cubicBezTo>
                    <a:pt x="14" y="426"/>
                    <a:pt x="14" y="426"/>
                    <a:pt x="14" y="426"/>
                  </a:cubicBezTo>
                  <a:cubicBezTo>
                    <a:pt x="67" y="417"/>
                    <a:pt x="67" y="417"/>
                    <a:pt x="67" y="417"/>
                  </a:cubicBezTo>
                  <a:cubicBezTo>
                    <a:pt x="69" y="422"/>
                    <a:pt x="70" y="427"/>
                    <a:pt x="73" y="432"/>
                  </a:cubicBezTo>
                  <a:cubicBezTo>
                    <a:pt x="26" y="459"/>
                    <a:pt x="26" y="459"/>
                    <a:pt x="26" y="459"/>
                  </a:cubicBezTo>
                  <a:cubicBezTo>
                    <a:pt x="67" y="529"/>
                    <a:pt x="67" y="529"/>
                    <a:pt x="67" y="529"/>
                  </a:cubicBezTo>
                  <a:cubicBezTo>
                    <a:pt x="113" y="502"/>
                    <a:pt x="113" y="502"/>
                    <a:pt x="113" y="502"/>
                  </a:cubicBezTo>
                  <a:cubicBezTo>
                    <a:pt x="116" y="507"/>
                    <a:pt x="120" y="511"/>
                    <a:pt x="124" y="515"/>
                  </a:cubicBezTo>
                  <a:cubicBezTo>
                    <a:pt x="89" y="556"/>
                    <a:pt x="89" y="556"/>
                    <a:pt x="89" y="556"/>
                  </a:cubicBezTo>
                  <a:cubicBezTo>
                    <a:pt x="151" y="608"/>
                    <a:pt x="151" y="608"/>
                    <a:pt x="151" y="608"/>
                  </a:cubicBezTo>
                  <a:cubicBezTo>
                    <a:pt x="185" y="567"/>
                    <a:pt x="185" y="567"/>
                    <a:pt x="185" y="567"/>
                  </a:cubicBezTo>
                  <a:cubicBezTo>
                    <a:pt x="190" y="570"/>
                    <a:pt x="195" y="572"/>
                    <a:pt x="200" y="575"/>
                  </a:cubicBezTo>
                  <a:cubicBezTo>
                    <a:pt x="181" y="625"/>
                    <a:pt x="181" y="625"/>
                    <a:pt x="181" y="625"/>
                  </a:cubicBezTo>
                  <a:cubicBezTo>
                    <a:pt x="257" y="653"/>
                    <a:pt x="257" y="653"/>
                    <a:pt x="257" y="653"/>
                  </a:cubicBezTo>
                  <a:cubicBezTo>
                    <a:pt x="275" y="603"/>
                    <a:pt x="275" y="603"/>
                    <a:pt x="275" y="603"/>
                  </a:cubicBezTo>
                  <a:cubicBezTo>
                    <a:pt x="281" y="604"/>
                    <a:pt x="286" y="605"/>
                    <a:pt x="292" y="606"/>
                  </a:cubicBezTo>
                  <a:cubicBezTo>
                    <a:pt x="292" y="659"/>
                    <a:pt x="292" y="659"/>
                    <a:pt x="292" y="659"/>
                  </a:cubicBezTo>
                  <a:cubicBezTo>
                    <a:pt x="372" y="659"/>
                    <a:pt x="372" y="659"/>
                    <a:pt x="372" y="659"/>
                  </a:cubicBezTo>
                  <a:cubicBezTo>
                    <a:pt x="372" y="606"/>
                    <a:pt x="372" y="606"/>
                    <a:pt x="372" y="606"/>
                  </a:cubicBezTo>
                  <a:cubicBezTo>
                    <a:pt x="378" y="605"/>
                    <a:pt x="383" y="604"/>
                    <a:pt x="389" y="603"/>
                  </a:cubicBezTo>
                  <a:cubicBezTo>
                    <a:pt x="407" y="653"/>
                    <a:pt x="407" y="653"/>
                    <a:pt x="407" y="653"/>
                  </a:cubicBezTo>
                  <a:cubicBezTo>
                    <a:pt x="483" y="625"/>
                    <a:pt x="483" y="625"/>
                    <a:pt x="483" y="625"/>
                  </a:cubicBezTo>
                  <a:cubicBezTo>
                    <a:pt x="464" y="575"/>
                    <a:pt x="464" y="575"/>
                    <a:pt x="464" y="575"/>
                  </a:cubicBezTo>
                  <a:cubicBezTo>
                    <a:pt x="469" y="572"/>
                    <a:pt x="474" y="570"/>
                    <a:pt x="479" y="567"/>
                  </a:cubicBezTo>
                  <a:cubicBezTo>
                    <a:pt x="513" y="608"/>
                    <a:pt x="513" y="608"/>
                    <a:pt x="513" y="608"/>
                  </a:cubicBezTo>
                  <a:cubicBezTo>
                    <a:pt x="575" y="556"/>
                    <a:pt x="575" y="556"/>
                    <a:pt x="575" y="556"/>
                  </a:cubicBezTo>
                  <a:cubicBezTo>
                    <a:pt x="540" y="515"/>
                    <a:pt x="540" y="515"/>
                    <a:pt x="540" y="515"/>
                  </a:cubicBezTo>
                  <a:cubicBezTo>
                    <a:pt x="544" y="511"/>
                    <a:pt x="548" y="507"/>
                    <a:pt x="551" y="502"/>
                  </a:cubicBezTo>
                  <a:cubicBezTo>
                    <a:pt x="597" y="529"/>
                    <a:pt x="597" y="529"/>
                    <a:pt x="597" y="529"/>
                  </a:cubicBezTo>
                  <a:cubicBezTo>
                    <a:pt x="638" y="459"/>
                    <a:pt x="638" y="459"/>
                    <a:pt x="638" y="459"/>
                  </a:cubicBezTo>
                  <a:cubicBezTo>
                    <a:pt x="592" y="432"/>
                    <a:pt x="592" y="432"/>
                    <a:pt x="592" y="432"/>
                  </a:cubicBezTo>
                  <a:cubicBezTo>
                    <a:pt x="594" y="427"/>
                    <a:pt x="595" y="422"/>
                    <a:pt x="597" y="417"/>
                  </a:cubicBezTo>
                  <a:cubicBezTo>
                    <a:pt x="650" y="426"/>
                    <a:pt x="650" y="426"/>
                    <a:pt x="650" y="426"/>
                  </a:cubicBezTo>
                  <a:cubicBezTo>
                    <a:pt x="664" y="347"/>
                    <a:pt x="664" y="347"/>
                    <a:pt x="664" y="347"/>
                  </a:cubicBezTo>
                  <a:cubicBezTo>
                    <a:pt x="611" y="337"/>
                    <a:pt x="611" y="337"/>
                    <a:pt x="611" y="337"/>
                  </a:cubicBezTo>
                  <a:cubicBezTo>
                    <a:pt x="611" y="335"/>
                    <a:pt x="611" y="332"/>
                    <a:pt x="611" y="329"/>
                  </a:cubicBezTo>
                  <a:close/>
                  <a:moveTo>
                    <a:pt x="353" y="83"/>
                  </a:moveTo>
                  <a:cubicBezTo>
                    <a:pt x="428" y="89"/>
                    <a:pt x="494" y="129"/>
                    <a:pt x="535" y="188"/>
                  </a:cubicBezTo>
                  <a:cubicBezTo>
                    <a:pt x="511" y="201"/>
                    <a:pt x="511" y="201"/>
                    <a:pt x="511" y="201"/>
                  </a:cubicBezTo>
                  <a:cubicBezTo>
                    <a:pt x="475" y="151"/>
                    <a:pt x="418" y="116"/>
                    <a:pt x="353" y="110"/>
                  </a:cubicBezTo>
                  <a:lnTo>
                    <a:pt x="353" y="83"/>
                  </a:lnTo>
                  <a:close/>
                  <a:moveTo>
                    <a:pt x="439" y="232"/>
                  </a:moveTo>
                  <a:cubicBezTo>
                    <a:pt x="461" y="256"/>
                    <a:pt x="475" y="287"/>
                    <a:pt x="476" y="322"/>
                  </a:cubicBezTo>
                  <a:cubicBezTo>
                    <a:pt x="350" y="322"/>
                    <a:pt x="350" y="322"/>
                    <a:pt x="350" y="322"/>
                  </a:cubicBezTo>
                  <a:lnTo>
                    <a:pt x="439" y="232"/>
                  </a:lnTo>
                  <a:close/>
                  <a:moveTo>
                    <a:pt x="340" y="311"/>
                  </a:moveTo>
                  <a:cubicBezTo>
                    <a:pt x="340" y="185"/>
                    <a:pt x="340" y="185"/>
                    <a:pt x="340" y="185"/>
                  </a:cubicBezTo>
                  <a:cubicBezTo>
                    <a:pt x="374" y="187"/>
                    <a:pt x="405" y="200"/>
                    <a:pt x="429" y="222"/>
                  </a:cubicBezTo>
                  <a:lnTo>
                    <a:pt x="340" y="311"/>
                  </a:lnTo>
                  <a:close/>
                  <a:moveTo>
                    <a:pt x="225" y="232"/>
                  </a:moveTo>
                  <a:cubicBezTo>
                    <a:pt x="314" y="322"/>
                    <a:pt x="314" y="322"/>
                    <a:pt x="314" y="322"/>
                  </a:cubicBezTo>
                  <a:cubicBezTo>
                    <a:pt x="188" y="322"/>
                    <a:pt x="188" y="322"/>
                    <a:pt x="188" y="322"/>
                  </a:cubicBezTo>
                  <a:cubicBezTo>
                    <a:pt x="190" y="287"/>
                    <a:pt x="203" y="256"/>
                    <a:pt x="225" y="232"/>
                  </a:cubicBezTo>
                  <a:close/>
                  <a:moveTo>
                    <a:pt x="235" y="222"/>
                  </a:moveTo>
                  <a:cubicBezTo>
                    <a:pt x="259" y="200"/>
                    <a:pt x="290" y="187"/>
                    <a:pt x="325" y="185"/>
                  </a:cubicBezTo>
                  <a:cubicBezTo>
                    <a:pt x="325" y="311"/>
                    <a:pt x="325" y="311"/>
                    <a:pt x="325" y="311"/>
                  </a:cubicBezTo>
                  <a:lnTo>
                    <a:pt x="235" y="222"/>
                  </a:lnTo>
                  <a:close/>
                  <a:moveTo>
                    <a:pt x="314" y="337"/>
                  </a:moveTo>
                  <a:cubicBezTo>
                    <a:pt x="225" y="426"/>
                    <a:pt x="225" y="426"/>
                    <a:pt x="225" y="426"/>
                  </a:cubicBezTo>
                  <a:cubicBezTo>
                    <a:pt x="203" y="402"/>
                    <a:pt x="189" y="371"/>
                    <a:pt x="188" y="337"/>
                  </a:cubicBezTo>
                  <a:lnTo>
                    <a:pt x="314" y="337"/>
                  </a:lnTo>
                  <a:close/>
                  <a:moveTo>
                    <a:pt x="325" y="347"/>
                  </a:moveTo>
                  <a:cubicBezTo>
                    <a:pt x="325" y="473"/>
                    <a:pt x="325" y="473"/>
                    <a:pt x="325" y="473"/>
                  </a:cubicBezTo>
                  <a:cubicBezTo>
                    <a:pt x="290" y="472"/>
                    <a:pt x="259" y="458"/>
                    <a:pt x="235" y="436"/>
                  </a:cubicBezTo>
                  <a:lnTo>
                    <a:pt x="325" y="347"/>
                  </a:lnTo>
                  <a:close/>
                  <a:moveTo>
                    <a:pt x="340" y="347"/>
                  </a:moveTo>
                  <a:cubicBezTo>
                    <a:pt x="429" y="436"/>
                    <a:pt x="429" y="436"/>
                    <a:pt x="429" y="436"/>
                  </a:cubicBezTo>
                  <a:cubicBezTo>
                    <a:pt x="405" y="458"/>
                    <a:pt x="374" y="472"/>
                    <a:pt x="340" y="473"/>
                  </a:cubicBezTo>
                  <a:lnTo>
                    <a:pt x="340" y="347"/>
                  </a:lnTo>
                  <a:close/>
                  <a:moveTo>
                    <a:pt x="439" y="426"/>
                  </a:moveTo>
                  <a:cubicBezTo>
                    <a:pt x="350" y="337"/>
                    <a:pt x="350" y="337"/>
                    <a:pt x="350" y="337"/>
                  </a:cubicBezTo>
                  <a:cubicBezTo>
                    <a:pt x="476" y="337"/>
                    <a:pt x="476" y="337"/>
                    <a:pt x="476" y="337"/>
                  </a:cubicBezTo>
                  <a:cubicBezTo>
                    <a:pt x="475" y="371"/>
                    <a:pt x="461" y="402"/>
                    <a:pt x="439" y="426"/>
                  </a:cubicBezTo>
                  <a:close/>
                  <a:moveTo>
                    <a:pt x="311" y="83"/>
                  </a:moveTo>
                  <a:cubicBezTo>
                    <a:pt x="311" y="110"/>
                    <a:pt x="311" y="110"/>
                    <a:pt x="311" y="110"/>
                  </a:cubicBezTo>
                  <a:cubicBezTo>
                    <a:pt x="246" y="116"/>
                    <a:pt x="189" y="151"/>
                    <a:pt x="153" y="201"/>
                  </a:cubicBezTo>
                  <a:cubicBezTo>
                    <a:pt x="129" y="188"/>
                    <a:pt x="129" y="188"/>
                    <a:pt x="129" y="188"/>
                  </a:cubicBezTo>
                  <a:cubicBezTo>
                    <a:pt x="170" y="129"/>
                    <a:pt x="236" y="89"/>
                    <a:pt x="311" y="83"/>
                  </a:cubicBezTo>
                  <a:close/>
                  <a:moveTo>
                    <a:pt x="108" y="434"/>
                  </a:moveTo>
                  <a:cubicBezTo>
                    <a:pt x="93" y="402"/>
                    <a:pt x="85" y="367"/>
                    <a:pt x="85" y="329"/>
                  </a:cubicBezTo>
                  <a:cubicBezTo>
                    <a:pt x="85" y="292"/>
                    <a:pt x="93" y="256"/>
                    <a:pt x="108" y="224"/>
                  </a:cubicBezTo>
                  <a:cubicBezTo>
                    <a:pt x="132" y="238"/>
                    <a:pt x="132" y="238"/>
                    <a:pt x="132" y="238"/>
                  </a:cubicBezTo>
                  <a:cubicBezTo>
                    <a:pt x="119" y="266"/>
                    <a:pt x="112" y="297"/>
                    <a:pt x="112" y="329"/>
                  </a:cubicBezTo>
                  <a:cubicBezTo>
                    <a:pt x="112" y="362"/>
                    <a:pt x="119" y="393"/>
                    <a:pt x="132" y="420"/>
                  </a:cubicBezTo>
                  <a:lnTo>
                    <a:pt x="108" y="434"/>
                  </a:lnTo>
                  <a:close/>
                  <a:moveTo>
                    <a:pt x="311" y="575"/>
                  </a:moveTo>
                  <a:cubicBezTo>
                    <a:pt x="236" y="569"/>
                    <a:pt x="170" y="529"/>
                    <a:pt x="129" y="471"/>
                  </a:cubicBezTo>
                  <a:cubicBezTo>
                    <a:pt x="153" y="457"/>
                    <a:pt x="153" y="457"/>
                    <a:pt x="153" y="457"/>
                  </a:cubicBezTo>
                  <a:cubicBezTo>
                    <a:pt x="189" y="507"/>
                    <a:pt x="246" y="542"/>
                    <a:pt x="311" y="548"/>
                  </a:cubicBezTo>
                  <a:lnTo>
                    <a:pt x="311" y="575"/>
                  </a:lnTo>
                  <a:close/>
                  <a:moveTo>
                    <a:pt x="353" y="575"/>
                  </a:moveTo>
                  <a:cubicBezTo>
                    <a:pt x="353" y="548"/>
                    <a:pt x="353" y="548"/>
                    <a:pt x="353" y="548"/>
                  </a:cubicBezTo>
                  <a:cubicBezTo>
                    <a:pt x="418" y="542"/>
                    <a:pt x="475" y="507"/>
                    <a:pt x="511" y="457"/>
                  </a:cubicBezTo>
                  <a:cubicBezTo>
                    <a:pt x="535" y="471"/>
                    <a:pt x="535" y="471"/>
                    <a:pt x="535" y="471"/>
                  </a:cubicBezTo>
                  <a:cubicBezTo>
                    <a:pt x="494" y="529"/>
                    <a:pt x="428" y="569"/>
                    <a:pt x="353" y="575"/>
                  </a:cubicBezTo>
                  <a:close/>
                  <a:moveTo>
                    <a:pt x="556" y="434"/>
                  </a:moveTo>
                  <a:cubicBezTo>
                    <a:pt x="532" y="420"/>
                    <a:pt x="532" y="420"/>
                    <a:pt x="532" y="420"/>
                  </a:cubicBezTo>
                  <a:cubicBezTo>
                    <a:pt x="545" y="393"/>
                    <a:pt x="552" y="362"/>
                    <a:pt x="552" y="329"/>
                  </a:cubicBezTo>
                  <a:cubicBezTo>
                    <a:pt x="552" y="297"/>
                    <a:pt x="545" y="266"/>
                    <a:pt x="532" y="238"/>
                  </a:cubicBezTo>
                  <a:cubicBezTo>
                    <a:pt x="556" y="224"/>
                    <a:pt x="556" y="224"/>
                    <a:pt x="556" y="224"/>
                  </a:cubicBezTo>
                  <a:cubicBezTo>
                    <a:pt x="571" y="256"/>
                    <a:pt x="579" y="292"/>
                    <a:pt x="579" y="329"/>
                  </a:cubicBezTo>
                  <a:cubicBezTo>
                    <a:pt x="579" y="367"/>
                    <a:pt x="571" y="402"/>
                    <a:pt x="556" y="434"/>
                  </a:cubicBezTo>
                  <a:close/>
                </a:path>
              </a:pathLst>
            </a:custGeom>
            <a:solidFill>
              <a:srgbClr val="E4357A"/>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7" name="Freeform 51">
              <a:extLst>
                <a:ext uri="{FF2B5EF4-FFF2-40B4-BE49-F238E27FC236}">
                  <a16:creationId xmlns:a16="http://schemas.microsoft.com/office/drawing/2014/main" id="{EF281CCC-BB00-7AAD-2A3B-E71822C42C6F}"/>
                </a:ext>
              </a:extLst>
            </p:cNvPr>
            <p:cNvSpPr>
              <a:spLocks noEditPoints="1"/>
            </p:cNvSpPr>
            <p:nvPr/>
          </p:nvSpPr>
          <p:spPr bwMode="auto">
            <a:xfrm>
              <a:off x="5006" y="2900"/>
              <a:ext cx="733" cy="730"/>
            </a:xfrm>
            <a:custGeom>
              <a:avLst/>
              <a:gdLst>
                <a:gd name="T0" fmla="*/ 431 w 483"/>
                <a:gd name="T1" fmla="*/ 165 h 481"/>
                <a:gd name="T2" fmla="*/ 435 w 483"/>
                <a:gd name="T3" fmla="*/ 95 h 481"/>
                <a:gd name="T4" fmla="*/ 394 w 483"/>
                <a:gd name="T5" fmla="*/ 105 h 481"/>
                <a:gd name="T6" fmla="*/ 374 w 483"/>
                <a:gd name="T7" fmla="*/ 38 h 481"/>
                <a:gd name="T8" fmla="*/ 338 w 483"/>
                <a:gd name="T9" fmla="*/ 61 h 481"/>
                <a:gd name="T10" fmla="*/ 296 w 483"/>
                <a:gd name="T11" fmla="*/ 5 h 481"/>
                <a:gd name="T12" fmla="*/ 271 w 483"/>
                <a:gd name="T13" fmla="*/ 39 h 481"/>
                <a:gd name="T14" fmla="*/ 212 w 483"/>
                <a:gd name="T15" fmla="*/ 0 h 481"/>
                <a:gd name="T16" fmla="*/ 200 w 483"/>
                <a:gd name="T17" fmla="*/ 41 h 481"/>
                <a:gd name="T18" fmla="*/ 132 w 483"/>
                <a:gd name="T19" fmla="*/ 25 h 481"/>
                <a:gd name="T20" fmla="*/ 135 w 483"/>
                <a:gd name="T21" fmla="*/ 68 h 481"/>
                <a:gd name="T22" fmla="*/ 65 w 483"/>
                <a:gd name="T23" fmla="*/ 76 h 481"/>
                <a:gd name="T24" fmla="*/ 82 w 483"/>
                <a:gd name="T25" fmla="*/ 115 h 481"/>
                <a:gd name="T26" fmla="*/ 19 w 483"/>
                <a:gd name="T27" fmla="*/ 146 h 481"/>
                <a:gd name="T28" fmla="*/ 48 w 483"/>
                <a:gd name="T29" fmla="*/ 177 h 481"/>
                <a:gd name="T30" fmla="*/ 0 w 483"/>
                <a:gd name="T31" fmla="*/ 228 h 481"/>
                <a:gd name="T32" fmla="*/ 38 w 483"/>
                <a:gd name="T33" fmla="*/ 241 h 481"/>
                <a:gd name="T34" fmla="*/ 0 w 483"/>
                <a:gd name="T35" fmla="*/ 254 h 481"/>
                <a:gd name="T36" fmla="*/ 48 w 483"/>
                <a:gd name="T37" fmla="*/ 305 h 481"/>
                <a:gd name="T38" fmla="*/ 19 w 483"/>
                <a:gd name="T39" fmla="*/ 335 h 481"/>
                <a:gd name="T40" fmla="*/ 82 w 483"/>
                <a:gd name="T41" fmla="*/ 367 h 481"/>
                <a:gd name="T42" fmla="*/ 65 w 483"/>
                <a:gd name="T43" fmla="*/ 406 h 481"/>
                <a:gd name="T44" fmla="*/ 135 w 483"/>
                <a:gd name="T45" fmla="*/ 414 h 481"/>
                <a:gd name="T46" fmla="*/ 132 w 483"/>
                <a:gd name="T47" fmla="*/ 456 h 481"/>
                <a:gd name="T48" fmla="*/ 200 w 483"/>
                <a:gd name="T49" fmla="*/ 440 h 481"/>
                <a:gd name="T50" fmla="*/ 212 w 483"/>
                <a:gd name="T51" fmla="*/ 481 h 481"/>
                <a:gd name="T52" fmla="*/ 271 w 483"/>
                <a:gd name="T53" fmla="*/ 442 h 481"/>
                <a:gd name="T54" fmla="*/ 296 w 483"/>
                <a:gd name="T55" fmla="*/ 476 h 481"/>
                <a:gd name="T56" fmla="*/ 338 w 483"/>
                <a:gd name="T57" fmla="*/ 420 h 481"/>
                <a:gd name="T58" fmla="*/ 374 w 483"/>
                <a:gd name="T59" fmla="*/ 444 h 481"/>
                <a:gd name="T60" fmla="*/ 394 w 483"/>
                <a:gd name="T61" fmla="*/ 376 h 481"/>
                <a:gd name="T62" fmla="*/ 435 w 483"/>
                <a:gd name="T63" fmla="*/ 386 h 481"/>
                <a:gd name="T64" fmla="*/ 431 w 483"/>
                <a:gd name="T65" fmla="*/ 316 h 481"/>
                <a:gd name="T66" fmla="*/ 473 w 483"/>
                <a:gd name="T67" fmla="*/ 311 h 481"/>
                <a:gd name="T68" fmla="*/ 445 w 483"/>
                <a:gd name="T69" fmla="*/ 247 h 481"/>
                <a:gd name="T70" fmla="*/ 445 w 483"/>
                <a:gd name="T71" fmla="*/ 235 h 481"/>
                <a:gd name="T72" fmla="*/ 473 w 483"/>
                <a:gd name="T73" fmla="*/ 170 h 481"/>
                <a:gd name="T74" fmla="*/ 271 w 483"/>
                <a:gd name="T75" fmla="*/ 405 h 481"/>
                <a:gd name="T76" fmla="*/ 328 w 483"/>
                <a:gd name="T77" fmla="*/ 270 h 481"/>
                <a:gd name="T78" fmla="*/ 271 w 483"/>
                <a:gd name="T79" fmla="*/ 405 h 481"/>
                <a:gd name="T80" fmla="*/ 287 w 483"/>
                <a:gd name="T81" fmla="*/ 241 h 481"/>
                <a:gd name="T82" fmla="*/ 196 w 483"/>
                <a:gd name="T83" fmla="*/ 241 h 481"/>
                <a:gd name="T84" fmla="*/ 77 w 483"/>
                <a:gd name="T85" fmla="*/ 270 h 481"/>
                <a:gd name="T86" fmla="*/ 212 w 483"/>
                <a:gd name="T87" fmla="*/ 327 h 481"/>
                <a:gd name="T88" fmla="*/ 77 w 483"/>
                <a:gd name="T89" fmla="*/ 270 h 481"/>
                <a:gd name="T90" fmla="*/ 212 w 483"/>
                <a:gd name="T91" fmla="*/ 155 h 481"/>
                <a:gd name="T92" fmla="*/ 77 w 483"/>
                <a:gd name="T93" fmla="*/ 211 h 481"/>
                <a:gd name="T94" fmla="*/ 406 w 483"/>
                <a:gd name="T95" fmla="*/ 211 h 481"/>
                <a:gd name="T96" fmla="*/ 271 w 483"/>
                <a:gd name="T97" fmla="*/ 155 h 481"/>
                <a:gd name="T98" fmla="*/ 406 w 483"/>
                <a:gd name="T99" fmla="*/ 21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3" h="481">
                  <a:moveTo>
                    <a:pt x="435" y="177"/>
                  </a:moveTo>
                  <a:cubicBezTo>
                    <a:pt x="434" y="173"/>
                    <a:pt x="432" y="169"/>
                    <a:pt x="431" y="165"/>
                  </a:cubicBezTo>
                  <a:cubicBezTo>
                    <a:pt x="464" y="146"/>
                    <a:pt x="464" y="146"/>
                    <a:pt x="464" y="146"/>
                  </a:cubicBezTo>
                  <a:cubicBezTo>
                    <a:pt x="435" y="95"/>
                    <a:pt x="435" y="95"/>
                    <a:pt x="435" y="95"/>
                  </a:cubicBezTo>
                  <a:cubicBezTo>
                    <a:pt x="401" y="115"/>
                    <a:pt x="401" y="115"/>
                    <a:pt x="401" y="115"/>
                  </a:cubicBezTo>
                  <a:cubicBezTo>
                    <a:pt x="399" y="111"/>
                    <a:pt x="396" y="108"/>
                    <a:pt x="394" y="105"/>
                  </a:cubicBezTo>
                  <a:cubicBezTo>
                    <a:pt x="419" y="76"/>
                    <a:pt x="419" y="76"/>
                    <a:pt x="419" y="76"/>
                  </a:cubicBezTo>
                  <a:cubicBezTo>
                    <a:pt x="374" y="38"/>
                    <a:pt x="374" y="38"/>
                    <a:pt x="374" y="38"/>
                  </a:cubicBezTo>
                  <a:cubicBezTo>
                    <a:pt x="349" y="68"/>
                    <a:pt x="349" y="68"/>
                    <a:pt x="349" y="68"/>
                  </a:cubicBezTo>
                  <a:cubicBezTo>
                    <a:pt x="345" y="65"/>
                    <a:pt x="342" y="63"/>
                    <a:pt x="338" y="61"/>
                  </a:cubicBezTo>
                  <a:cubicBezTo>
                    <a:pt x="351" y="25"/>
                    <a:pt x="351" y="25"/>
                    <a:pt x="351" y="25"/>
                  </a:cubicBezTo>
                  <a:cubicBezTo>
                    <a:pt x="296" y="5"/>
                    <a:pt x="296" y="5"/>
                    <a:pt x="296" y="5"/>
                  </a:cubicBezTo>
                  <a:cubicBezTo>
                    <a:pt x="283" y="41"/>
                    <a:pt x="283" y="41"/>
                    <a:pt x="283" y="41"/>
                  </a:cubicBezTo>
                  <a:cubicBezTo>
                    <a:pt x="279" y="41"/>
                    <a:pt x="275" y="40"/>
                    <a:pt x="271" y="39"/>
                  </a:cubicBezTo>
                  <a:cubicBezTo>
                    <a:pt x="271" y="0"/>
                    <a:pt x="271" y="0"/>
                    <a:pt x="271" y="0"/>
                  </a:cubicBezTo>
                  <a:cubicBezTo>
                    <a:pt x="212" y="0"/>
                    <a:pt x="212" y="0"/>
                    <a:pt x="212" y="0"/>
                  </a:cubicBezTo>
                  <a:cubicBezTo>
                    <a:pt x="212" y="39"/>
                    <a:pt x="212" y="39"/>
                    <a:pt x="212" y="39"/>
                  </a:cubicBezTo>
                  <a:cubicBezTo>
                    <a:pt x="208" y="40"/>
                    <a:pt x="204" y="41"/>
                    <a:pt x="200" y="41"/>
                  </a:cubicBezTo>
                  <a:cubicBezTo>
                    <a:pt x="187" y="5"/>
                    <a:pt x="187" y="5"/>
                    <a:pt x="187" y="5"/>
                  </a:cubicBezTo>
                  <a:cubicBezTo>
                    <a:pt x="132" y="25"/>
                    <a:pt x="132" y="25"/>
                    <a:pt x="132" y="25"/>
                  </a:cubicBezTo>
                  <a:cubicBezTo>
                    <a:pt x="145" y="61"/>
                    <a:pt x="145" y="61"/>
                    <a:pt x="145" y="61"/>
                  </a:cubicBezTo>
                  <a:cubicBezTo>
                    <a:pt x="142" y="63"/>
                    <a:pt x="138" y="65"/>
                    <a:pt x="135" y="68"/>
                  </a:cubicBezTo>
                  <a:cubicBezTo>
                    <a:pt x="110" y="38"/>
                    <a:pt x="110" y="38"/>
                    <a:pt x="110" y="38"/>
                  </a:cubicBezTo>
                  <a:cubicBezTo>
                    <a:pt x="65" y="76"/>
                    <a:pt x="65" y="76"/>
                    <a:pt x="65" y="76"/>
                  </a:cubicBezTo>
                  <a:cubicBezTo>
                    <a:pt x="90" y="105"/>
                    <a:pt x="90" y="105"/>
                    <a:pt x="90" y="105"/>
                  </a:cubicBezTo>
                  <a:cubicBezTo>
                    <a:pt x="87" y="108"/>
                    <a:pt x="84" y="111"/>
                    <a:pt x="82" y="115"/>
                  </a:cubicBezTo>
                  <a:cubicBezTo>
                    <a:pt x="48" y="95"/>
                    <a:pt x="48" y="95"/>
                    <a:pt x="48" y="95"/>
                  </a:cubicBezTo>
                  <a:cubicBezTo>
                    <a:pt x="19" y="146"/>
                    <a:pt x="19" y="146"/>
                    <a:pt x="19" y="146"/>
                  </a:cubicBezTo>
                  <a:cubicBezTo>
                    <a:pt x="52" y="165"/>
                    <a:pt x="52" y="165"/>
                    <a:pt x="52" y="165"/>
                  </a:cubicBezTo>
                  <a:cubicBezTo>
                    <a:pt x="51" y="169"/>
                    <a:pt x="50" y="173"/>
                    <a:pt x="48" y="177"/>
                  </a:cubicBezTo>
                  <a:cubicBezTo>
                    <a:pt x="10" y="170"/>
                    <a:pt x="10" y="170"/>
                    <a:pt x="10" y="170"/>
                  </a:cubicBezTo>
                  <a:cubicBezTo>
                    <a:pt x="0" y="228"/>
                    <a:pt x="0" y="228"/>
                    <a:pt x="0" y="228"/>
                  </a:cubicBezTo>
                  <a:cubicBezTo>
                    <a:pt x="38" y="235"/>
                    <a:pt x="38" y="235"/>
                    <a:pt x="38" y="235"/>
                  </a:cubicBezTo>
                  <a:cubicBezTo>
                    <a:pt x="38" y="237"/>
                    <a:pt x="38" y="239"/>
                    <a:pt x="38" y="241"/>
                  </a:cubicBezTo>
                  <a:cubicBezTo>
                    <a:pt x="38" y="243"/>
                    <a:pt x="38" y="245"/>
                    <a:pt x="38" y="247"/>
                  </a:cubicBezTo>
                  <a:cubicBezTo>
                    <a:pt x="0" y="254"/>
                    <a:pt x="0" y="254"/>
                    <a:pt x="0" y="254"/>
                  </a:cubicBezTo>
                  <a:cubicBezTo>
                    <a:pt x="10" y="311"/>
                    <a:pt x="10" y="311"/>
                    <a:pt x="10" y="311"/>
                  </a:cubicBezTo>
                  <a:cubicBezTo>
                    <a:pt x="48" y="305"/>
                    <a:pt x="48" y="305"/>
                    <a:pt x="48" y="305"/>
                  </a:cubicBezTo>
                  <a:cubicBezTo>
                    <a:pt x="50" y="308"/>
                    <a:pt x="51" y="312"/>
                    <a:pt x="52" y="316"/>
                  </a:cubicBezTo>
                  <a:cubicBezTo>
                    <a:pt x="19" y="335"/>
                    <a:pt x="19" y="335"/>
                    <a:pt x="19" y="335"/>
                  </a:cubicBezTo>
                  <a:cubicBezTo>
                    <a:pt x="48" y="386"/>
                    <a:pt x="48" y="386"/>
                    <a:pt x="48" y="386"/>
                  </a:cubicBezTo>
                  <a:cubicBezTo>
                    <a:pt x="82" y="367"/>
                    <a:pt x="82" y="367"/>
                    <a:pt x="82" y="367"/>
                  </a:cubicBezTo>
                  <a:cubicBezTo>
                    <a:pt x="84" y="370"/>
                    <a:pt x="87" y="373"/>
                    <a:pt x="90" y="376"/>
                  </a:cubicBezTo>
                  <a:cubicBezTo>
                    <a:pt x="65" y="406"/>
                    <a:pt x="65" y="406"/>
                    <a:pt x="65" y="406"/>
                  </a:cubicBezTo>
                  <a:cubicBezTo>
                    <a:pt x="110" y="444"/>
                    <a:pt x="110" y="444"/>
                    <a:pt x="110" y="444"/>
                  </a:cubicBezTo>
                  <a:cubicBezTo>
                    <a:pt x="135" y="414"/>
                    <a:pt x="135" y="414"/>
                    <a:pt x="135" y="414"/>
                  </a:cubicBezTo>
                  <a:cubicBezTo>
                    <a:pt x="138" y="416"/>
                    <a:pt x="142" y="418"/>
                    <a:pt x="145" y="420"/>
                  </a:cubicBezTo>
                  <a:cubicBezTo>
                    <a:pt x="132" y="456"/>
                    <a:pt x="132" y="456"/>
                    <a:pt x="132" y="456"/>
                  </a:cubicBezTo>
                  <a:cubicBezTo>
                    <a:pt x="187" y="476"/>
                    <a:pt x="187" y="476"/>
                    <a:pt x="187" y="476"/>
                  </a:cubicBezTo>
                  <a:cubicBezTo>
                    <a:pt x="200" y="440"/>
                    <a:pt x="200" y="440"/>
                    <a:pt x="200" y="440"/>
                  </a:cubicBezTo>
                  <a:cubicBezTo>
                    <a:pt x="204" y="441"/>
                    <a:pt x="208" y="442"/>
                    <a:pt x="212" y="442"/>
                  </a:cubicBezTo>
                  <a:cubicBezTo>
                    <a:pt x="212" y="481"/>
                    <a:pt x="212" y="481"/>
                    <a:pt x="212" y="481"/>
                  </a:cubicBezTo>
                  <a:cubicBezTo>
                    <a:pt x="271" y="481"/>
                    <a:pt x="271" y="481"/>
                    <a:pt x="271" y="481"/>
                  </a:cubicBezTo>
                  <a:cubicBezTo>
                    <a:pt x="271" y="442"/>
                    <a:pt x="271" y="442"/>
                    <a:pt x="271" y="442"/>
                  </a:cubicBezTo>
                  <a:cubicBezTo>
                    <a:pt x="275" y="442"/>
                    <a:pt x="279" y="441"/>
                    <a:pt x="283" y="440"/>
                  </a:cubicBezTo>
                  <a:cubicBezTo>
                    <a:pt x="296" y="476"/>
                    <a:pt x="296" y="476"/>
                    <a:pt x="296" y="476"/>
                  </a:cubicBezTo>
                  <a:cubicBezTo>
                    <a:pt x="351" y="456"/>
                    <a:pt x="351" y="456"/>
                    <a:pt x="351" y="456"/>
                  </a:cubicBezTo>
                  <a:cubicBezTo>
                    <a:pt x="338" y="420"/>
                    <a:pt x="338" y="420"/>
                    <a:pt x="338" y="420"/>
                  </a:cubicBezTo>
                  <a:cubicBezTo>
                    <a:pt x="342" y="418"/>
                    <a:pt x="345" y="416"/>
                    <a:pt x="349" y="414"/>
                  </a:cubicBezTo>
                  <a:cubicBezTo>
                    <a:pt x="374" y="444"/>
                    <a:pt x="374" y="444"/>
                    <a:pt x="374" y="444"/>
                  </a:cubicBezTo>
                  <a:cubicBezTo>
                    <a:pt x="419" y="406"/>
                    <a:pt x="419" y="406"/>
                    <a:pt x="419" y="406"/>
                  </a:cubicBezTo>
                  <a:cubicBezTo>
                    <a:pt x="394" y="376"/>
                    <a:pt x="394" y="376"/>
                    <a:pt x="394" y="376"/>
                  </a:cubicBezTo>
                  <a:cubicBezTo>
                    <a:pt x="396" y="373"/>
                    <a:pt x="399" y="370"/>
                    <a:pt x="401" y="367"/>
                  </a:cubicBezTo>
                  <a:cubicBezTo>
                    <a:pt x="435" y="386"/>
                    <a:pt x="435" y="386"/>
                    <a:pt x="435" y="386"/>
                  </a:cubicBezTo>
                  <a:cubicBezTo>
                    <a:pt x="464" y="335"/>
                    <a:pt x="464" y="335"/>
                    <a:pt x="464" y="335"/>
                  </a:cubicBezTo>
                  <a:cubicBezTo>
                    <a:pt x="431" y="316"/>
                    <a:pt x="431" y="316"/>
                    <a:pt x="431" y="316"/>
                  </a:cubicBezTo>
                  <a:cubicBezTo>
                    <a:pt x="432" y="312"/>
                    <a:pt x="434" y="308"/>
                    <a:pt x="435" y="305"/>
                  </a:cubicBezTo>
                  <a:cubicBezTo>
                    <a:pt x="473" y="311"/>
                    <a:pt x="473" y="311"/>
                    <a:pt x="473" y="311"/>
                  </a:cubicBezTo>
                  <a:cubicBezTo>
                    <a:pt x="483" y="254"/>
                    <a:pt x="483" y="254"/>
                    <a:pt x="483" y="254"/>
                  </a:cubicBezTo>
                  <a:cubicBezTo>
                    <a:pt x="445" y="247"/>
                    <a:pt x="445" y="247"/>
                    <a:pt x="445" y="247"/>
                  </a:cubicBezTo>
                  <a:cubicBezTo>
                    <a:pt x="445" y="245"/>
                    <a:pt x="445" y="243"/>
                    <a:pt x="445" y="241"/>
                  </a:cubicBezTo>
                  <a:cubicBezTo>
                    <a:pt x="445" y="239"/>
                    <a:pt x="445" y="237"/>
                    <a:pt x="445" y="235"/>
                  </a:cubicBezTo>
                  <a:cubicBezTo>
                    <a:pt x="483" y="228"/>
                    <a:pt x="483" y="228"/>
                    <a:pt x="483" y="228"/>
                  </a:cubicBezTo>
                  <a:cubicBezTo>
                    <a:pt x="473" y="170"/>
                    <a:pt x="473" y="170"/>
                    <a:pt x="473" y="170"/>
                  </a:cubicBezTo>
                  <a:lnTo>
                    <a:pt x="435" y="177"/>
                  </a:lnTo>
                  <a:close/>
                  <a:moveTo>
                    <a:pt x="271" y="405"/>
                  </a:moveTo>
                  <a:cubicBezTo>
                    <a:pt x="271" y="327"/>
                    <a:pt x="271" y="327"/>
                    <a:pt x="271" y="327"/>
                  </a:cubicBezTo>
                  <a:cubicBezTo>
                    <a:pt x="297" y="318"/>
                    <a:pt x="318" y="297"/>
                    <a:pt x="328" y="270"/>
                  </a:cubicBezTo>
                  <a:cubicBezTo>
                    <a:pt x="406" y="270"/>
                    <a:pt x="406" y="270"/>
                    <a:pt x="406" y="270"/>
                  </a:cubicBezTo>
                  <a:cubicBezTo>
                    <a:pt x="394" y="339"/>
                    <a:pt x="340" y="393"/>
                    <a:pt x="271" y="405"/>
                  </a:cubicBezTo>
                  <a:close/>
                  <a:moveTo>
                    <a:pt x="242" y="195"/>
                  </a:moveTo>
                  <a:cubicBezTo>
                    <a:pt x="267" y="195"/>
                    <a:pt x="287" y="215"/>
                    <a:pt x="287" y="241"/>
                  </a:cubicBezTo>
                  <a:cubicBezTo>
                    <a:pt x="287" y="266"/>
                    <a:pt x="267" y="287"/>
                    <a:pt x="242" y="287"/>
                  </a:cubicBezTo>
                  <a:cubicBezTo>
                    <a:pt x="216" y="287"/>
                    <a:pt x="196" y="266"/>
                    <a:pt x="196" y="241"/>
                  </a:cubicBezTo>
                  <a:cubicBezTo>
                    <a:pt x="196" y="215"/>
                    <a:pt x="216" y="195"/>
                    <a:pt x="242" y="195"/>
                  </a:cubicBezTo>
                  <a:close/>
                  <a:moveTo>
                    <a:pt x="77" y="270"/>
                  </a:moveTo>
                  <a:cubicBezTo>
                    <a:pt x="156" y="270"/>
                    <a:pt x="156" y="270"/>
                    <a:pt x="156" y="270"/>
                  </a:cubicBezTo>
                  <a:cubicBezTo>
                    <a:pt x="165" y="297"/>
                    <a:pt x="186" y="318"/>
                    <a:pt x="212" y="327"/>
                  </a:cubicBezTo>
                  <a:cubicBezTo>
                    <a:pt x="212" y="405"/>
                    <a:pt x="212" y="405"/>
                    <a:pt x="212" y="405"/>
                  </a:cubicBezTo>
                  <a:cubicBezTo>
                    <a:pt x="144" y="393"/>
                    <a:pt x="90" y="339"/>
                    <a:pt x="77" y="270"/>
                  </a:cubicBezTo>
                  <a:close/>
                  <a:moveTo>
                    <a:pt x="212" y="76"/>
                  </a:moveTo>
                  <a:cubicBezTo>
                    <a:pt x="212" y="155"/>
                    <a:pt x="212" y="155"/>
                    <a:pt x="212" y="155"/>
                  </a:cubicBezTo>
                  <a:cubicBezTo>
                    <a:pt x="186" y="164"/>
                    <a:pt x="165" y="185"/>
                    <a:pt x="156" y="211"/>
                  </a:cubicBezTo>
                  <a:cubicBezTo>
                    <a:pt x="77" y="211"/>
                    <a:pt x="77" y="211"/>
                    <a:pt x="77" y="211"/>
                  </a:cubicBezTo>
                  <a:cubicBezTo>
                    <a:pt x="90" y="143"/>
                    <a:pt x="144" y="89"/>
                    <a:pt x="212" y="76"/>
                  </a:cubicBezTo>
                  <a:close/>
                  <a:moveTo>
                    <a:pt x="406" y="211"/>
                  </a:moveTo>
                  <a:cubicBezTo>
                    <a:pt x="328" y="211"/>
                    <a:pt x="328" y="211"/>
                    <a:pt x="328" y="211"/>
                  </a:cubicBezTo>
                  <a:cubicBezTo>
                    <a:pt x="318" y="185"/>
                    <a:pt x="297" y="164"/>
                    <a:pt x="271" y="155"/>
                  </a:cubicBezTo>
                  <a:cubicBezTo>
                    <a:pt x="271" y="76"/>
                    <a:pt x="271" y="76"/>
                    <a:pt x="271" y="76"/>
                  </a:cubicBezTo>
                  <a:cubicBezTo>
                    <a:pt x="340" y="89"/>
                    <a:pt x="394" y="143"/>
                    <a:pt x="406" y="211"/>
                  </a:cubicBezTo>
                  <a:close/>
                </a:path>
              </a:pathLst>
            </a:custGeom>
            <a:solidFill>
              <a:srgbClr val="E95D96"/>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8" name="Line 52">
              <a:extLst>
                <a:ext uri="{FF2B5EF4-FFF2-40B4-BE49-F238E27FC236}">
                  <a16:creationId xmlns:a16="http://schemas.microsoft.com/office/drawing/2014/main" id="{BF95DBA7-EC1E-1CB2-EE0F-0928B65CF9EA}"/>
                </a:ext>
              </a:extLst>
            </p:cNvPr>
            <p:cNvSpPr>
              <a:spLocks noChangeShapeType="1"/>
            </p:cNvSpPr>
            <p:nvPr/>
          </p:nvSpPr>
          <p:spPr bwMode="auto">
            <a:xfrm>
              <a:off x="5214" y="3151"/>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9" name="Line 53">
              <a:extLst>
                <a:ext uri="{FF2B5EF4-FFF2-40B4-BE49-F238E27FC236}">
                  <a16:creationId xmlns:a16="http://schemas.microsoft.com/office/drawing/2014/main" id="{9AA6BC84-B743-53C1-7342-800EC814AD4D}"/>
                </a:ext>
              </a:extLst>
            </p:cNvPr>
            <p:cNvSpPr>
              <a:spLocks noChangeShapeType="1"/>
            </p:cNvSpPr>
            <p:nvPr/>
          </p:nvSpPr>
          <p:spPr bwMode="auto">
            <a:xfrm>
              <a:off x="5214" y="3151"/>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10" name="Freeform 54">
              <a:extLst>
                <a:ext uri="{FF2B5EF4-FFF2-40B4-BE49-F238E27FC236}">
                  <a16:creationId xmlns:a16="http://schemas.microsoft.com/office/drawing/2014/main" id="{440C01C2-27CE-9B9C-5BE9-A70D150B79A1}"/>
                </a:ext>
              </a:extLst>
            </p:cNvPr>
            <p:cNvSpPr>
              <a:spLocks noEditPoints="1"/>
            </p:cNvSpPr>
            <p:nvPr/>
          </p:nvSpPr>
          <p:spPr bwMode="auto">
            <a:xfrm>
              <a:off x="2150" y="1818"/>
              <a:ext cx="1214" cy="1209"/>
            </a:xfrm>
            <a:custGeom>
              <a:avLst/>
              <a:gdLst>
                <a:gd name="T0" fmla="*/ 713 w 800"/>
                <a:gd name="T1" fmla="*/ 273 h 796"/>
                <a:gd name="T2" fmla="*/ 720 w 800"/>
                <a:gd name="T3" fmla="*/ 157 h 796"/>
                <a:gd name="T4" fmla="*/ 651 w 800"/>
                <a:gd name="T5" fmla="*/ 174 h 796"/>
                <a:gd name="T6" fmla="*/ 618 w 800"/>
                <a:gd name="T7" fmla="*/ 62 h 796"/>
                <a:gd name="T8" fmla="*/ 560 w 800"/>
                <a:gd name="T9" fmla="*/ 101 h 796"/>
                <a:gd name="T10" fmla="*/ 490 w 800"/>
                <a:gd name="T11" fmla="*/ 8 h 796"/>
                <a:gd name="T12" fmla="*/ 448 w 800"/>
                <a:gd name="T13" fmla="*/ 65 h 796"/>
                <a:gd name="T14" fmla="*/ 351 w 800"/>
                <a:gd name="T15" fmla="*/ 0 h 796"/>
                <a:gd name="T16" fmla="*/ 331 w 800"/>
                <a:gd name="T17" fmla="*/ 68 h 796"/>
                <a:gd name="T18" fmla="*/ 218 w 800"/>
                <a:gd name="T19" fmla="*/ 41 h 796"/>
                <a:gd name="T20" fmla="*/ 223 w 800"/>
                <a:gd name="T21" fmla="*/ 111 h 796"/>
                <a:gd name="T22" fmla="*/ 107 w 800"/>
                <a:gd name="T23" fmla="*/ 125 h 796"/>
                <a:gd name="T24" fmla="*/ 135 w 800"/>
                <a:gd name="T25" fmla="*/ 189 h 796"/>
                <a:gd name="T26" fmla="*/ 31 w 800"/>
                <a:gd name="T27" fmla="*/ 241 h 796"/>
                <a:gd name="T28" fmla="*/ 80 w 800"/>
                <a:gd name="T29" fmla="*/ 292 h 796"/>
                <a:gd name="T30" fmla="*/ 0 w 800"/>
                <a:gd name="T31" fmla="*/ 377 h 796"/>
                <a:gd name="T32" fmla="*/ 63 w 800"/>
                <a:gd name="T33" fmla="*/ 398 h 796"/>
                <a:gd name="T34" fmla="*/ 0 w 800"/>
                <a:gd name="T35" fmla="*/ 419 h 796"/>
                <a:gd name="T36" fmla="*/ 80 w 800"/>
                <a:gd name="T37" fmla="*/ 504 h 796"/>
                <a:gd name="T38" fmla="*/ 31 w 800"/>
                <a:gd name="T39" fmla="*/ 555 h 796"/>
                <a:gd name="T40" fmla="*/ 135 w 800"/>
                <a:gd name="T41" fmla="*/ 607 h 796"/>
                <a:gd name="T42" fmla="*/ 107 w 800"/>
                <a:gd name="T43" fmla="*/ 671 h 796"/>
                <a:gd name="T44" fmla="*/ 223 w 800"/>
                <a:gd name="T45" fmla="*/ 685 h 796"/>
                <a:gd name="T46" fmla="*/ 218 w 800"/>
                <a:gd name="T47" fmla="*/ 755 h 796"/>
                <a:gd name="T48" fmla="*/ 331 w 800"/>
                <a:gd name="T49" fmla="*/ 728 h 796"/>
                <a:gd name="T50" fmla="*/ 351 w 800"/>
                <a:gd name="T51" fmla="*/ 796 h 796"/>
                <a:gd name="T52" fmla="*/ 448 w 800"/>
                <a:gd name="T53" fmla="*/ 731 h 796"/>
                <a:gd name="T54" fmla="*/ 490 w 800"/>
                <a:gd name="T55" fmla="*/ 788 h 796"/>
                <a:gd name="T56" fmla="*/ 560 w 800"/>
                <a:gd name="T57" fmla="*/ 695 h 796"/>
                <a:gd name="T58" fmla="*/ 618 w 800"/>
                <a:gd name="T59" fmla="*/ 734 h 796"/>
                <a:gd name="T60" fmla="*/ 651 w 800"/>
                <a:gd name="T61" fmla="*/ 622 h 796"/>
                <a:gd name="T62" fmla="*/ 720 w 800"/>
                <a:gd name="T63" fmla="*/ 639 h 796"/>
                <a:gd name="T64" fmla="*/ 713 w 800"/>
                <a:gd name="T65" fmla="*/ 523 h 796"/>
                <a:gd name="T66" fmla="*/ 783 w 800"/>
                <a:gd name="T67" fmla="*/ 515 h 796"/>
                <a:gd name="T68" fmla="*/ 737 w 800"/>
                <a:gd name="T69" fmla="*/ 408 h 796"/>
                <a:gd name="T70" fmla="*/ 737 w 800"/>
                <a:gd name="T71" fmla="*/ 388 h 796"/>
                <a:gd name="T72" fmla="*/ 783 w 800"/>
                <a:gd name="T73" fmla="*/ 281 h 796"/>
                <a:gd name="T74" fmla="*/ 674 w 800"/>
                <a:gd name="T75" fmla="*/ 398 h 796"/>
                <a:gd name="T76" fmla="*/ 126 w 800"/>
                <a:gd name="T77" fmla="*/ 398 h 796"/>
                <a:gd name="T78" fmla="*/ 674 w 800"/>
                <a:gd name="T79" fmla="*/ 39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 h="796">
                  <a:moveTo>
                    <a:pt x="720" y="292"/>
                  </a:moveTo>
                  <a:cubicBezTo>
                    <a:pt x="718" y="286"/>
                    <a:pt x="715" y="280"/>
                    <a:pt x="713" y="273"/>
                  </a:cubicBezTo>
                  <a:cubicBezTo>
                    <a:pt x="769" y="241"/>
                    <a:pt x="769" y="241"/>
                    <a:pt x="769" y="241"/>
                  </a:cubicBezTo>
                  <a:cubicBezTo>
                    <a:pt x="720" y="157"/>
                    <a:pt x="720" y="157"/>
                    <a:pt x="720" y="157"/>
                  </a:cubicBezTo>
                  <a:cubicBezTo>
                    <a:pt x="664" y="189"/>
                    <a:pt x="664" y="189"/>
                    <a:pt x="664" y="189"/>
                  </a:cubicBezTo>
                  <a:cubicBezTo>
                    <a:pt x="660" y="184"/>
                    <a:pt x="656" y="179"/>
                    <a:pt x="651" y="174"/>
                  </a:cubicBezTo>
                  <a:cubicBezTo>
                    <a:pt x="693" y="125"/>
                    <a:pt x="693" y="125"/>
                    <a:pt x="693" y="125"/>
                  </a:cubicBezTo>
                  <a:cubicBezTo>
                    <a:pt x="618" y="62"/>
                    <a:pt x="618" y="62"/>
                    <a:pt x="618" y="62"/>
                  </a:cubicBezTo>
                  <a:cubicBezTo>
                    <a:pt x="577" y="111"/>
                    <a:pt x="577" y="111"/>
                    <a:pt x="577" y="111"/>
                  </a:cubicBezTo>
                  <a:cubicBezTo>
                    <a:pt x="571" y="108"/>
                    <a:pt x="566" y="104"/>
                    <a:pt x="560" y="101"/>
                  </a:cubicBezTo>
                  <a:cubicBezTo>
                    <a:pt x="582" y="41"/>
                    <a:pt x="582" y="41"/>
                    <a:pt x="582" y="41"/>
                  </a:cubicBezTo>
                  <a:cubicBezTo>
                    <a:pt x="490" y="8"/>
                    <a:pt x="490" y="8"/>
                    <a:pt x="490" y="8"/>
                  </a:cubicBezTo>
                  <a:cubicBezTo>
                    <a:pt x="468" y="68"/>
                    <a:pt x="468" y="68"/>
                    <a:pt x="468" y="68"/>
                  </a:cubicBezTo>
                  <a:cubicBezTo>
                    <a:pt x="462" y="67"/>
                    <a:pt x="455" y="66"/>
                    <a:pt x="448" y="65"/>
                  </a:cubicBezTo>
                  <a:cubicBezTo>
                    <a:pt x="448" y="0"/>
                    <a:pt x="448" y="0"/>
                    <a:pt x="448" y="0"/>
                  </a:cubicBezTo>
                  <a:cubicBezTo>
                    <a:pt x="351" y="0"/>
                    <a:pt x="351" y="0"/>
                    <a:pt x="351" y="0"/>
                  </a:cubicBezTo>
                  <a:cubicBezTo>
                    <a:pt x="351" y="65"/>
                    <a:pt x="351" y="65"/>
                    <a:pt x="351" y="65"/>
                  </a:cubicBezTo>
                  <a:cubicBezTo>
                    <a:pt x="345" y="66"/>
                    <a:pt x="338" y="67"/>
                    <a:pt x="331" y="68"/>
                  </a:cubicBezTo>
                  <a:cubicBezTo>
                    <a:pt x="309" y="8"/>
                    <a:pt x="309" y="8"/>
                    <a:pt x="309" y="8"/>
                  </a:cubicBezTo>
                  <a:cubicBezTo>
                    <a:pt x="218" y="41"/>
                    <a:pt x="218" y="41"/>
                    <a:pt x="218" y="41"/>
                  </a:cubicBezTo>
                  <a:cubicBezTo>
                    <a:pt x="240" y="101"/>
                    <a:pt x="240" y="101"/>
                    <a:pt x="240" y="101"/>
                  </a:cubicBezTo>
                  <a:cubicBezTo>
                    <a:pt x="234" y="104"/>
                    <a:pt x="228" y="108"/>
                    <a:pt x="223" y="111"/>
                  </a:cubicBezTo>
                  <a:cubicBezTo>
                    <a:pt x="181" y="62"/>
                    <a:pt x="181" y="62"/>
                    <a:pt x="181" y="62"/>
                  </a:cubicBezTo>
                  <a:cubicBezTo>
                    <a:pt x="107" y="125"/>
                    <a:pt x="107" y="125"/>
                    <a:pt x="107" y="125"/>
                  </a:cubicBezTo>
                  <a:cubicBezTo>
                    <a:pt x="148" y="174"/>
                    <a:pt x="148" y="174"/>
                    <a:pt x="148" y="174"/>
                  </a:cubicBezTo>
                  <a:cubicBezTo>
                    <a:pt x="144" y="179"/>
                    <a:pt x="140" y="184"/>
                    <a:pt x="135" y="189"/>
                  </a:cubicBezTo>
                  <a:cubicBezTo>
                    <a:pt x="80" y="157"/>
                    <a:pt x="80" y="157"/>
                    <a:pt x="80" y="157"/>
                  </a:cubicBezTo>
                  <a:cubicBezTo>
                    <a:pt x="31" y="241"/>
                    <a:pt x="31" y="241"/>
                    <a:pt x="31" y="241"/>
                  </a:cubicBezTo>
                  <a:cubicBezTo>
                    <a:pt x="87" y="273"/>
                    <a:pt x="87" y="273"/>
                    <a:pt x="87" y="273"/>
                  </a:cubicBezTo>
                  <a:cubicBezTo>
                    <a:pt x="84" y="280"/>
                    <a:pt x="82" y="286"/>
                    <a:pt x="80" y="292"/>
                  </a:cubicBezTo>
                  <a:cubicBezTo>
                    <a:pt x="17" y="281"/>
                    <a:pt x="17" y="281"/>
                    <a:pt x="17" y="281"/>
                  </a:cubicBezTo>
                  <a:cubicBezTo>
                    <a:pt x="0" y="377"/>
                    <a:pt x="0" y="377"/>
                    <a:pt x="0" y="377"/>
                  </a:cubicBezTo>
                  <a:cubicBezTo>
                    <a:pt x="63" y="388"/>
                    <a:pt x="63" y="388"/>
                    <a:pt x="63" y="388"/>
                  </a:cubicBezTo>
                  <a:cubicBezTo>
                    <a:pt x="63" y="391"/>
                    <a:pt x="63" y="395"/>
                    <a:pt x="63" y="398"/>
                  </a:cubicBezTo>
                  <a:cubicBezTo>
                    <a:pt x="63" y="401"/>
                    <a:pt x="63" y="405"/>
                    <a:pt x="63" y="408"/>
                  </a:cubicBezTo>
                  <a:cubicBezTo>
                    <a:pt x="0" y="419"/>
                    <a:pt x="0" y="419"/>
                    <a:pt x="0" y="419"/>
                  </a:cubicBezTo>
                  <a:cubicBezTo>
                    <a:pt x="17" y="515"/>
                    <a:pt x="17" y="515"/>
                    <a:pt x="17" y="515"/>
                  </a:cubicBezTo>
                  <a:cubicBezTo>
                    <a:pt x="80" y="504"/>
                    <a:pt x="80" y="504"/>
                    <a:pt x="80" y="504"/>
                  </a:cubicBezTo>
                  <a:cubicBezTo>
                    <a:pt x="82" y="510"/>
                    <a:pt x="84" y="516"/>
                    <a:pt x="87" y="523"/>
                  </a:cubicBezTo>
                  <a:cubicBezTo>
                    <a:pt x="31" y="555"/>
                    <a:pt x="31" y="555"/>
                    <a:pt x="31" y="555"/>
                  </a:cubicBezTo>
                  <a:cubicBezTo>
                    <a:pt x="80" y="639"/>
                    <a:pt x="80" y="639"/>
                    <a:pt x="80" y="639"/>
                  </a:cubicBezTo>
                  <a:cubicBezTo>
                    <a:pt x="135" y="607"/>
                    <a:pt x="135" y="607"/>
                    <a:pt x="135" y="607"/>
                  </a:cubicBezTo>
                  <a:cubicBezTo>
                    <a:pt x="140" y="612"/>
                    <a:pt x="144" y="617"/>
                    <a:pt x="148" y="622"/>
                  </a:cubicBezTo>
                  <a:cubicBezTo>
                    <a:pt x="107" y="671"/>
                    <a:pt x="107" y="671"/>
                    <a:pt x="107" y="671"/>
                  </a:cubicBezTo>
                  <a:cubicBezTo>
                    <a:pt x="181" y="734"/>
                    <a:pt x="181" y="734"/>
                    <a:pt x="181" y="734"/>
                  </a:cubicBezTo>
                  <a:cubicBezTo>
                    <a:pt x="223" y="685"/>
                    <a:pt x="223" y="685"/>
                    <a:pt x="223" y="685"/>
                  </a:cubicBezTo>
                  <a:cubicBezTo>
                    <a:pt x="228" y="688"/>
                    <a:pt x="234" y="692"/>
                    <a:pt x="240" y="695"/>
                  </a:cubicBezTo>
                  <a:cubicBezTo>
                    <a:pt x="218" y="755"/>
                    <a:pt x="218" y="755"/>
                    <a:pt x="218" y="755"/>
                  </a:cubicBezTo>
                  <a:cubicBezTo>
                    <a:pt x="310" y="788"/>
                    <a:pt x="310" y="788"/>
                    <a:pt x="310" y="788"/>
                  </a:cubicBezTo>
                  <a:cubicBezTo>
                    <a:pt x="331" y="728"/>
                    <a:pt x="331" y="728"/>
                    <a:pt x="331" y="728"/>
                  </a:cubicBezTo>
                  <a:cubicBezTo>
                    <a:pt x="338" y="729"/>
                    <a:pt x="345" y="731"/>
                    <a:pt x="351" y="731"/>
                  </a:cubicBezTo>
                  <a:cubicBezTo>
                    <a:pt x="351" y="796"/>
                    <a:pt x="351" y="796"/>
                    <a:pt x="351" y="796"/>
                  </a:cubicBezTo>
                  <a:cubicBezTo>
                    <a:pt x="448" y="796"/>
                    <a:pt x="448" y="796"/>
                    <a:pt x="448" y="796"/>
                  </a:cubicBezTo>
                  <a:cubicBezTo>
                    <a:pt x="448" y="731"/>
                    <a:pt x="448" y="731"/>
                    <a:pt x="448" y="731"/>
                  </a:cubicBezTo>
                  <a:cubicBezTo>
                    <a:pt x="455" y="731"/>
                    <a:pt x="462" y="729"/>
                    <a:pt x="468" y="728"/>
                  </a:cubicBezTo>
                  <a:cubicBezTo>
                    <a:pt x="490" y="788"/>
                    <a:pt x="490" y="788"/>
                    <a:pt x="490" y="788"/>
                  </a:cubicBezTo>
                  <a:cubicBezTo>
                    <a:pt x="582" y="755"/>
                    <a:pt x="582" y="755"/>
                    <a:pt x="582" y="755"/>
                  </a:cubicBezTo>
                  <a:cubicBezTo>
                    <a:pt x="560" y="695"/>
                    <a:pt x="560" y="695"/>
                    <a:pt x="560" y="695"/>
                  </a:cubicBezTo>
                  <a:cubicBezTo>
                    <a:pt x="566" y="692"/>
                    <a:pt x="571" y="688"/>
                    <a:pt x="577" y="685"/>
                  </a:cubicBezTo>
                  <a:cubicBezTo>
                    <a:pt x="618" y="734"/>
                    <a:pt x="618" y="734"/>
                    <a:pt x="618" y="734"/>
                  </a:cubicBezTo>
                  <a:cubicBezTo>
                    <a:pt x="693" y="671"/>
                    <a:pt x="693" y="671"/>
                    <a:pt x="693" y="671"/>
                  </a:cubicBezTo>
                  <a:cubicBezTo>
                    <a:pt x="651" y="622"/>
                    <a:pt x="651" y="622"/>
                    <a:pt x="651" y="622"/>
                  </a:cubicBezTo>
                  <a:cubicBezTo>
                    <a:pt x="656" y="617"/>
                    <a:pt x="660" y="612"/>
                    <a:pt x="664" y="607"/>
                  </a:cubicBezTo>
                  <a:cubicBezTo>
                    <a:pt x="720" y="639"/>
                    <a:pt x="720" y="639"/>
                    <a:pt x="720" y="639"/>
                  </a:cubicBezTo>
                  <a:cubicBezTo>
                    <a:pt x="769" y="555"/>
                    <a:pt x="769" y="555"/>
                    <a:pt x="769" y="555"/>
                  </a:cubicBezTo>
                  <a:cubicBezTo>
                    <a:pt x="713" y="523"/>
                    <a:pt x="713" y="523"/>
                    <a:pt x="713" y="523"/>
                  </a:cubicBezTo>
                  <a:cubicBezTo>
                    <a:pt x="715" y="516"/>
                    <a:pt x="718" y="510"/>
                    <a:pt x="720" y="504"/>
                  </a:cubicBezTo>
                  <a:cubicBezTo>
                    <a:pt x="783" y="515"/>
                    <a:pt x="783" y="515"/>
                    <a:pt x="783" y="515"/>
                  </a:cubicBezTo>
                  <a:cubicBezTo>
                    <a:pt x="800" y="419"/>
                    <a:pt x="800" y="419"/>
                    <a:pt x="800" y="419"/>
                  </a:cubicBezTo>
                  <a:cubicBezTo>
                    <a:pt x="737" y="408"/>
                    <a:pt x="737" y="408"/>
                    <a:pt x="737" y="408"/>
                  </a:cubicBezTo>
                  <a:cubicBezTo>
                    <a:pt x="737" y="405"/>
                    <a:pt x="737" y="401"/>
                    <a:pt x="737" y="398"/>
                  </a:cubicBezTo>
                  <a:cubicBezTo>
                    <a:pt x="737" y="395"/>
                    <a:pt x="737" y="391"/>
                    <a:pt x="737" y="388"/>
                  </a:cubicBezTo>
                  <a:cubicBezTo>
                    <a:pt x="800" y="377"/>
                    <a:pt x="800" y="377"/>
                    <a:pt x="800" y="377"/>
                  </a:cubicBezTo>
                  <a:cubicBezTo>
                    <a:pt x="783" y="281"/>
                    <a:pt x="783" y="281"/>
                    <a:pt x="783" y="281"/>
                  </a:cubicBezTo>
                  <a:lnTo>
                    <a:pt x="720" y="292"/>
                  </a:lnTo>
                  <a:close/>
                  <a:moveTo>
                    <a:pt x="674" y="398"/>
                  </a:moveTo>
                  <a:cubicBezTo>
                    <a:pt x="674" y="549"/>
                    <a:pt x="551" y="672"/>
                    <a:pt x="400" y="672"/>
                  </a:cubicBezTo>
                  <a:cubicBezTo>
                    <a:pt x="248" y="672"/>
                    <a:pt x="126" y="549"/>
                    <a:pt x="126" y="398"/>
                  </a:cubicBezTo>
                  <a:cubicBezTo>
                    <a:pt x="126" y="247"/>
                    <a:pt x="248" y="124"/>
                    <a:pt x="400" y="124"/>
                  </a:cubicBezTo>
                  <a:cubicBezTo>
                    <a:pt x="551" y="124"/>
                    <a:pt x="674" y="247"/>
                    <a:pt x="674" y="398"/>
                  </a:cubicBezTo>
                  <a:close/>
                </a:path>
              </a:pathLst>
            </a:custGeom>
            <a:solidFill>
              <a:srgbClr val="FEBF61"/>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11" name="Freeform 55">
              <a:extLst>
                <a:ext uri="{FF2B5EF4-FFF2-40B4-BE49-F238E27FC236}">
                  <a16:creationId xmlns:a16="http://schemas.microsoft.com/office/drawing/2014/main" id="{BE7EC858-956D-423E-6E87-5600D08A19C1}"/>
                </a:ext>
              </a:extLst>
            </p:cNvPr>
            <p:cNvSpPr>
              <a:spLocks noEditPoints="1"/>
            </p:cNvSpPr>
            <p:nvPr/>
          </p:nvSpPr>
          <p:spPr bwMode="auto">
            <a:xfrm>
              <a:off x="2444" y="2101"/>
              <a:ext cx="649" cy="650"/>
            </a:xfrm>
            <a:custGeom>
              <a:avLst/>
              <a:gdLst>
                <a:gd name="T0" fmla="*/ 265 w 530"/>
                <a:gd name="T1" fmla="*/ 0 h 530"/>
                <a:gd name="T2" fmla="*/ 0 w 530"/>
                <a:gd name="T3" fmla="*/ 265 h 530"/>
                <a:gd name="T4" fmla="*/ 265 w 530"/>
                <a:gd name="T5" fmla="*/ 530 h 530"/>
                <a:gd name="T6" fmla="*/ 530 w 530"/>
                <a:gd name="T7" fmla="*/ 265 h 530"/>
                <a:gd name="T8" fmla="*/ 265 w 530"/>
                <a:gd name="T9" fmla="*/ 0 h 530"/>
                <a:gd name="T10" fmla="*/ 265 w 530"/>
                <a:gd name="T11" fmla="*/ 476 h 530"/>
                <a:gd name="T12" fmla="*/ 54 w 530"/>
                <a:gd name="T13" fmla="*/ 265 h 530"/>
                <a:gd name="T14" fmla="*/ 265 w 530"/>
                <a:gd name="T15" fmla="*/ 54 h 530"/>
                <a:gd name="T16" fmla="*/ 476 w 530"/>
                <a:gd name="T17" fmla="*/ 265 h 530"/>
                <a:gd name="T18" fmla="*/ 265 w 530"/>
                <a:gd name="T19" fmla="*/ 47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0" h="530">
                  <a:moveTo>
                    <a:pt x="265" y="0"/>
                  </a:moveTo>
                  <a:cubicBezTo>
                    <a:pt x="119" y="0"/>
                    <a:pt x="0" y="119"/>
                    <a:pt x="0" y="265"/>
                  </a:cubicBezTo>
                  <a:cubicBezTo>
                    <a:pt x="0" y="411"/>
                    <a:pt x="119" y="530"/>
                    <a:pt x="265" y="530"/>
                  </a:cubicBezTo>
                  <a:cubicBezTo>
                    <a:pt x="411" y="530"/>
                    <a:pt x="530" y="411"/>
                    <a:pt x="530" y="265"/>
                  </a:cubicBezTo>
                  <a:cubicBezTo>
                    <a:pt x="530" y="119"/>
                    <a:pt x="411" y="0"/>
                    <a:pt x="265" y="0"/>
                  </a:cubicBezTo>
                  <a:close/>
                  <a:moveTo>
                    <a:pt x="265" y="476"/>
                  </a:moveTo>
                  <a:cubicBezTo>
                    <a:pt x="148" y="476"/>
                    <a:pt x="54" y="382"/>
                    <a:pt x="54" y="265"/>
                  </a:cubicBezTo>
                  <a:cubicBezTo>
                    <a:pt x="54" y="148"/>
                    <a:pt x="148" y="54"/>
                    <a:pt x="265" y="54"/>
                  </a:cubicBezTo>
                  <a:cubicBezTo>
                    <a:pt x="381" y="54"/>
                    <a:pt x="476" y="148"/>
                    <a:pt x="476" y="265"/>
                  </a:cubicBezTo>
                  <a:cubicBezTo>
                    <a:pt x="476" y="382"/>
                    <a:pt x="381" y="476"/>
                    <a:pt x="265" y="476"/>
                  </a:cubicBezTo>
                  <a:close/>
                </a:path>
              </a:pathLst>
            </a:custGeom>
            <a:solidFill>
              <a:srgbClr val="FEBF61"/>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grpSp>
      <p:grpSp>
        <p:nvGrpSpPr>
          <p:cNvPr id="16" name="Group 39">
            <a:extLst>
              <a:ext uri="{FF2B5EF4-FFF2-40B4-BE49-F238E27FC236}">
                <a16:creationId xmlns:a16="http://schemas.microsoft.com/office/drawing/2014/main" id="{084A2B2E-0B58-8CBB-4FEF-935746D1C857}"/>
              </a:ext>
            </a:extLst>
          </p:cNvPr>
          <p:cNvGrpSpPr/>
          <p:nvPr/>
        </p:nvGrpSpPr>
        <p:grpSpPr bwMode="auto">
          <a:xfrm>
            <a:off x="6891073" y="2071291"/>
            <a:ext cx="261938" cy="355637"/>
            <a:chOff x="1374514" y="1505570"/>
            <a:chExt cx="261863" cy="355733"/>
          </a:xfrm>
        </p:grpSpPr>
        <p:cxnSp>
          <p:nvCxnSpPr>
            <p:cNvPr id="17" name="Straight Connector 40">
              <a:extLst>
                <a:ext uri="{FF2B5EF4-FFF2-40B4-BE49-F238E27FC236}">
                  <a16:creationId xmlns:a16="http://schemas.microsoft.com/office/drawing/2014/main" id="{CB102F20-F820-4398-C3BC-F764E45EF5FC}"/>
                </a:ext>
              </a:extLst>
            </p:cNvPr>
            <p:cNvCxnSpPr>
              <a:cxnSpLocks/>
            </p:cNvCxnSpPr>
            <p:nvPr/>
          </p:nvCxnSpPr>
          <p:spPr>
            <a:xfrm flipV="1">
              <a:off x="1374514" y="1505570"/>
              <a:ext cx="0" cy="355733"/>
            </a:xfrm>
            <a:prstGeom prst="line">
              <a:avLst/>
            </a:prstGeom>
            <a:ln>
              <a:solidFill>
                <a:srgbClr val="E4357A"/>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41">
              <a:extLst>
                <a:ext uri="{FF2B5EF4-FFF2-40B4-BE49-F238E27FC236}">
                  <a16:creationId xmlns:a16="http://schemas.microsoft.com/office/drawing/2014/main" id="{04420E3F-0E87-0FA8-8834-992F3B1D5D3D}"/>
                </a:ext>
              </a:extLst>
            </p:cNvPr>
            <p:cNvCxnSpPr/>
            <p:nvPr/>
          </p:nvCxnSpPr>
          <p:spPr>
            <a:xfrm>
              <a:off x="1374514" y="1505570"/>
              <a:ext cx="261863" cy="0"/>
            </a:xfrm>
            <a:prstGeom prst="line">
              <a:avLst/>
            </a:prstGeom>
            <a:ln>
              <a:solidFill>
                <a:srgbClr val="E4357A"/>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19" name="Group 43">
            <a:extLst>
              <a:ext uri="{FF2B5EF4-FFF2-40B4-BE49-F238E27FC236}">
                <a16:creationId xmlns:a16="http://schemas.microsoft.com/office/drawing/2014/main" id="{948A06E8-516B-2D4F-71E7-FCC9C2C2232E}"/>
              </a:ext>
            </a:extLst>
          </p:cNvPr>
          <p:cNvGrpSpPr/>
          <p:nvPr/>
        </p:nvGrpSpPr>
        <p:grpSpPr bwMode="auto">
          <a:xfrm flipH="1" flipV="1">
            <a:off x="3661993" y="2287760"/>
            <a:ext cx="261290" cy="1166844"/>
            <a:chOff x="1374514" y="1504950"/>
            <a:chExt cx="261290" cy="1167018"/>
          </a:xfrm>
        </p:grpSpPr>
        <p:cxnSp>
          <p:nvCxnSpPr>
            <p:cNvPr id="20" name="Straight Connector 45">
              <a:extLst>
                <a:ext uri="{FF2B5EF4-FFF2-40B4-BE49-F238E27FC236}">
                  <a16:creationId xmlns:a16="http://schemas.microsoft.com/office/drawing/2014/main" id="{C04AB70A-E0DD-2EED-711E-0DD267A41CA7}"/>
                </a:ext>
              </a:extLst>
            </p:cNvPr>
            <p:cNvCxnSpPr/>
            <p:nvPr/>
          </p:nvCxnSpPr>
          <p:spPr>
            <a:xfrm flipH="1" flipV="1">
              <a:off x="1374514" y="1504982"/>
              <a:ext cx="0" cy="1166986"/>
            </a:xfrm>
            <a:prstGeom prst="line">
              <a:avLst/>
            </a:prstGeom>
            <a:ln>
              <a:solidFill>
                <a:srgbClr val="FEBF61"/>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46">
              <a:extLst>
                <a:ext uri="{FF2B5EF4-FFF2-40B4-BE49-F238E27FC236}">
                  <a16:creationId xmlns:a16="http://schemas.microsoft.com/office/drawing/2014/main" id="{871385B3-402E-4389-3032-85D8BBD41FFF}"/>
                </a:ext>
              </a:extLst>
            </p:cNvPr>
            <p:cNvCxnSpPr/>
            <p:nvPr/>
          </p:nvCxnSpPr>
          <p:spPr>
            <a:xfrm>
              <a:off x="1374514" y="1504982"/>
              <a:ext cx="261938" cy="0"/>
            </a:xfrm>
            <a:prstGeom prst="line">
              <a:avLst/>
            </a:prstGeom>
            <a:ln>
              <a:solidFill>
                <a:srgbClr val="FEBF61"/>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22" name="Group 43">
            <a:extLst>
              <a:ext uri="{FF2B5EF4-FFF2-40B4-BE49-F238E27FC236}">
                <a16:creationId xmlns:a16="http://schemas.microsoft.com/office/drawing/2014/main" id="{C4975314-1476-8129-1D06-A4FE4FB7FFF8}"/>
              </a:ext>
            </a:extLst>
          </p:cNvPr>
          <p:cNvGrpSpPr/>
          <p:nvPr/>
        </p:nvGrpSpPr>
        <p:grpSpPr bwMode="auto">
          <a:xfrm flipH="1" flipV="1">
            <a:off x="5701340" y="4152984"/>
            <a:ext cx="261938" cy="788229"/>
            <a:chOff x="1374514" y="1504982"/>
            <a:chExt cx="261938" cy="788347"/>
          </a:xfrm>
        </p:grpSpPr>
        <p:cxnSp>
          <p:nvCxnSpPr>
            <p:cNvPr id="23" name="Straight Connector 45">
              <a:extLst>
                <a:ext uri="{FF2B5EF4-FFF2-40B4-BE49-F238E27FC236}">
                  <a16:creationId xmlns:a16="http://schemas.microsoft.com/office/drawing/2014/main" id="{C7FF15F4-577B-9151-8840-CD665934D32A}"/>
                </a:ext>
              </a:extLst>
            </p:cNvPr>
            <p:cNvCxnSpPr>
              <a:cxnSpLocks/>
            </p:cNvCxnSpPr>
            <p:nvPr/>
          </p:nvCxnSpPr>
          <p:spPr>
            <a:xfrm flipH="1" flipV="1">
              <a:off x="1374514" y="1504982"/>
              <a:ext cx="0" cy="788347"/>
            </a:xfrm>
            <a:prstGeom prst="line">
              <a:avLst/>
            </a:prstGeom>
            <a:ln>
              <a:solidFill>
                <a:srgbClr val="FF9902"/>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46">
              <a:extLst>
                <a:ext uri="{FF2B5EF4-FFF2-40B4-BE49-F238E27FC236}">
                  <a16:creationId xmlns:a16="http://schemas.microsoft.com/office/drawing/2014/main" id="{95741841-7E53-D331-625F-93762C28DBE9}"/>
                </a:ext>
              </a:extLst>
            </p:cNvPr>
            <p:cNvCxnSpPr/>
            <p:nvPr/>
          </p:nvCxnSpPr>
          <p:spPr>
            <a:xfrm>
              <a:off x="1374514" y="1504982"/>
              <a:ext cx="261938" cy="0"/>
            </a:xfrm>
            <a:prstGeom prst="line">
              <a:avLst/>
            </a:prstGeom>
            <a:ln>
              <a:solidFill>
                <a:srgbClr val="FF9902"/>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35" name="Group 39">
            <a:extLst>
              <a:ext uri="{FF2B5EF4-FFF2-40B4-BE49-F238E27FC236}">
                <a16:creationId xmlns:a16="http://schemas.microsoft.com/office/drawing/2014/main" id="{1E9BF6D2-9E63-B5E5-2887-1D5E382A124A}"/>
              </a:ext>
            </a:extLst>
          </p:cNvPr>
          <p:cNvGrpSpPr/>
          <p:nvPr/>
        </p:nvGrpSpPr>
        <p:grpSpPr bwMode="auto">
          <a:xfrm flipV="1">
            <a:off x="7595179" y="3797346"/>
            <a:ext cx="261938" cy="355637"/>
            <a:chOff x="1374514" y="1505570"/>
            <a:chExt cx="261863" cy="355733"/>
          </a:xfrm>
        </p:grpSpPr>
        <p:cxnSp>
          <p:nvCxnSpPr>
            <p:cNvPr id="36" name="Straight Connector 40">
              <a:extLst>
                <a:ext uri="{FF2B5EF4-FFF2-40B4-BE49-F238E27FC236}">
                  <a16:creationId xmlns:a16="http://schemas.microsoft.com/office/drawing/2014/main" id="{BD64BBAB-C504-DAAA-C36A-8C22279142A6}"/>
                </a:ext>
              </a:extLst>
            </p:cNvPr>
            <p:cNvCxnSpPr>
              <a:cxnSpLocks/>
            </p:cNvCxnSpPr>
            <p:nvPr/>
          </p:nvCxnSpPr>
          <p:spPr>
            <a:xfrm flipV="1">
              <a:off x="1374514" y="1505570"/>
              <a:ext cx="0" cy="355733"/>
            </a:xfrm>
            <a:prstGeom prst="line">
              <a:avLst/>
            </a:prstGeom>
            <a:ln>
              <a:solidFill>
                <a:srgbClr val="E95D96"/>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41">
              <a:extLst>
                <a:ext uri="{FF2B5EF4-FFF2-40B4-BE49-F238E27FC236}">
                  <a16:creationId xmlns:a16="http://schemas.microsoft.com/office/drawing/2014/main" id="{1600025E-9893-E1C4-5EA3-3A6C66724F92}"/>
                </a:ext>
              </a:extLst>
            </p:cNvPr>
            <p:cNvCxnSpPr/>
            <p:nvPr/>
          </p:nvCxnSpPr>
          <p:spPr>
            <a:xfrm>
              <a:off x="1374514" y="1505570"/>
              <a:ext cx="261863" cy="0"/>
            </a:xfrm>
            <a:prstGeom prst="line">
              <a:avLst/>
            </a:prstGeom>
            <a:ln>
              <a:solidFill>
                <a:srgbClr val="E95D96"/>
              </a:solidFill>
              <a:prstDash val="sysDot"/>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3849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65123296-4AF2-75F0-6D98-51D415FE80F0}"/>
              </a:ext>
            </a:extLst>
          </p:cNvPr>
          <p:cNvGrpSpPr/>
          <p:nvPr/>
        </p:nvGrpSpPr>
        <p:grpSpPr>
          <a:xfrm>
            <a:off x="4606341" y="2942985"/>
            <a:ext cx="6500579" cy="2236054"/>
            <a:chOff x="679800" y="2928403"/>
            <a:chExt cx="6500579" cy="1976474"/>
          </a:xfrm>
        </p:grpSpPr>
        <p:sp>
          <p:nvSpPr>
            <p:cNvPr id="24" name="Rounded Rectangle 9">
              <a:extLst>
                <a:ext uri="{FF2B5EF4-FFF2-40B4-BE49-F238E27FC236}">
                  <a16:creationId xmlns:a16="http://schemas.microsoft.com/office/drawing/2014/main" id="{D269046D-1C44-D728-87A6-5CA706D5327E}"/>
                </a:ext>
              </a:extLst>
            </p:cNvPr>
            <p:cNvSpPr/>
            <p:nvPr/>
          </p:nvSpPr>
          <p:spPr>
            <a:xfrm flipV="1">
              <a:off x="679800" y="3132100"/>
              <a:ext cx="5628792" cy="1772776"/>
            </a:xfrm>
            <a:prstGeom prst="roundRect">
              <a:avLst>
                <a:gd name="adj" fmla="val 4681"/>
              </a:avLst>
            </a:prstGeom>
            <a:solidFill>
              <a:srgbClr val="FFFFFF">
                <a:alpha val="15000"/>
              </a:srgbClr>
            </a:solidFill>
            <a:ln w="12700" cap="flat" cmpd="sng" algn="ctr">
              <a:noFill/>
              <a:prstDash val="solid"/>
              <a:miter lim="800000"/>
            </a:ln>
            <a:effectLst/>
          </p:spPr>
          <p:txBody>
            <a:bodyPr lIns="45720" tIns="45720" rIns="45720" rtlCol="0" anchor="ctr"/>
            <a:lstStyle/>
            <a:p>
              <a:pPr algn="ctr" defTabSz="914400"/>
              <a:endParaRPr lang="en-US" sz="1800" kern="0">
                <a:solidFill>
                  <a:srgbClr val="000000"/>
                </a:solidFill>
                <a:latin typeface="Amazon Ember" panose="020B0603020204020204" pitchFamily="34" charset="0"/>
                <a:ea typeface="思源黑体" panose="020B0500000000000000" pitchFamily="34" charset="-122"/>
                <a:cs typeface="+mn-ea"/>
              </a:endParaRPr>
            </a:p>
          </p:txBody>
        </p:sp>
        <p:sp>
          <p:nvSpPr>
            <p:cNvPr id="27" name="Freeform 10">
              <a:extLst>
                <a:ext uri="{FF2B5EF4-FFF2-40B4-BE49-F238E27FC236}">
                  <a16:creationId xmlns:a16="http://schemas.microsoft.com/office/drawing/2014/main" id="{739A956D-3BFB-5FF0-2610-DD327F5BB27C}"/>
                </a:ext>
              </a:extLst>
            </p:cNvPr>
            <p:cNvSpPr/>
            <p:nvPr/>
          </p:nvSpPr>
          <p:spPr>
            <a:xfrm flipH="1" flipV="1">
              <a:off x="6057642" y="3132101"/>
              <a:ext cx="1122737" cy="1772776"/>
            </a:xfrm>
            <a:custGeom>
              <a:avLst/>
              <a:gdLst>
                <a:gd name="connsiteX0" fmla="*/ 89278 w 1207902"/>
                <a:gd name="connsiteY0" fmla="*/ 0 h 1907250"/>
                <a:gd name="connsiteX1" fmla="*/ 1207902 w 1207902"/>
                <a:gd name="connsiteY1" fmla="*/ 0 h 1907250"/>
                <a:gd name="connsiteX2" fmla="*/ 1207902 w 1207902"/>
                <a:gd name="connsiteY2" fmla="*/ 1907250 h 1907250"/>
                <a:gd name="connsiteX3" fmla="*/ 89278 w 1207902"/>
                <a:gd name="connsiteY3" fmla="*/ 1907250 h 1907250"/>
                <a:gd name="connsiteX4" fmla="*/ 0 w 1207902"/>
                <a:gd name="connsiteY4" fmla="*/ 1817972 h 1907250"/>
                <a:gd name="connsiteX5" fmla="*/ 0 w 1207902"/>
                <a:gd name="connsiteY5" fmla="*/ 89278 h 1907250"/>
                <a:gd name="connsiteX6" fmla="*/ 89278 w 1207902"/>
                <a:gd name="connsiteY6" fmla="*/ 0 h 19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7902" h="1907250">
                  <a:moveTo>
                    <a:pt x="89278" y="0"/>
                  </a:moveTo>
                  <a:lnTo>
                    <a:pt x="1207902" y="0"/>
                  </a:lnTo>
                  <a:lnTo>
                    <a:pt x="1207902" y="1907250"/>
                  </a:lnTo>
                  <a:lnTo>
                    <a:pt x="89278" y="1907250"/>
                  </a:lnTo>
                  <a:cubicBezTo>
                    <a:pt x="39971" y="1907250"/>
                    <a:pt x="0" y="1867279"/>
                    <a:pt x="0" y="1817972"/>
                  </a:cubicBezTo>
                  <a:lnTo>
                    <a:pt x="0" y="89278"/>
                  </a:lnTo>
                  <a:cubicBezTo>
                    <a:pt x="0" y="39971"/>
                    <a:pt x="39971" y="0"/>
                    <a:pt x="89278" y="0"/>
                  </a:cubicBezTo>
                  <a:close/>
                </a:path>
              </a:pathLst>
            </a:custGeom>
            <a:gradFill flip="none" rotWithShape="1">
              <a:gsLst>
                <a:gs pos="68000">
                  <a:srgbClr val="F67449"/>
                </a:gs>
                <a:gs pos="100000">
                  <a:srgbClr val="E3337B"/>
                </a:gs>
                <a:gs pos="0">
                  <a:srgbClr val="FEC463"/>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11">
              <a:extLst>
                <a:ext uri="{FF2B5EF4-FFF2-40B4-BE49-F238E27FC236}">
                  <a16:creationId xmlns:a16="http://schemas.microsoft.com/office/drawing/2014/main" id="{DB301313-AFFA-39E3-3FF1-6CA810837567}"/>
                </a:ext>
              </a:extLst>
            </p:cNvPr>
            <p:cNvSpPr/>
            <p:nvPr/>
          </p:nvSpPr>
          <p:spPr>
            <a:xfrm rot="10800000" flipV="1">
              <a:off x="970744" y="2928403"/>
              <a:ext cx="365082" cy="203698"/>
            </a:xfrm>
            <a:prstGeom prst="triangle">
              <a:avLst>
                <a:gd name="adj" fmla="val 50000"/>
              </a:avLst>
            </a:prstGeom>
            <a:solidFill>
              <a:srgbClr val="FFFFFF">
                <a:alpha val="15000"/>
              </a:srgbClr>
            </a:solidFill>
            <a:ln w="12700" cap="flat" cmpd="sng" algn="ctr">
              <a:noFill/>
              <a:prstDash val="solid"/>
              <a:miter lim="800000"/>
            </a:ln>
            <a:effectLst/>
          </p:spPr>
          <p:txBody>
            <a:bodyPr lIns="45720" tIns="45720" rIns="45720" rtlCol="0" anchor="ctr"/>
            <a:lstStyle/>
            <a:p>
              <a:pPr algn="ctr" defTabSz="914400"/>
              <a:endParaRPr lang="en-US" sz="1800" kern="0">
                <a:solidFill>
                  <a:srgbClr val="000000"/>
                </a:solidFill>
                <a:latin typeface="Amazon Ember" panose="020B0603020204020204" pitchFamily="34" charset="0"/>
                <a:ea typeface="思源黑体" panose="020B0500000000000000" pitchFamily="34" charset="-122"/>
                <a:cs typeface="+mn-ea"/>
              </a:endParaRPr>
            </a:p>
          </p:txBody>
        </p:sp>
      </p:grpSp>
      <p:sp>
        <p:nvSpPr>
          <p:cNvPr id="13" name="Rounded Rectangle 9">
            <a:extLst>
              <a:ext uri="{FF2B5EF4-FFF2-40B4-BE49-F238E27FC236}">
                <a16:creationId xmlns:a16="http://schemas.microsoft.com/office/drawing/2014/main" id="{3EF97C73-A20F-742C-ABCD-89D0C6195F4B}"/>
              </a:ext>
            </a:extLst>
          </p:cNvPr>
          <p:cNvSpPr/>
          <p:nvPr/>
        </p:nvSpPr>
        <p:spPr>
          <a:xfrm flipV="1">
            <a:off x="679800" y="3173436"/>
            <a:ext cx="3416379" cy="2005603"/>
          </a:xfrm>
          <a:prstGeom prst="roundRect">
            <a:avLst>
              <a:gd name="adj" fmla="val 4681"/>
            </a:avLst>
          </a:prstGeom>
          <a:solidFill>
            <a:srgbClr val="FFFFFF">
              <a:alpha val="15000"/>
            </a:srgbClr>
          </a:solidFill>
          <a:ln w="12700" cap="flat" cmpd="sng" algn="ctr">
            <a:noFill/>
            <a:prstDash val="solid"/>
            <a:miter lim="800000"/>
          </a:ln>
          <a:effectLst/>
        </p:spPr>
        <p:txBody>
          <a:bodyPr lIns="45720" tIns="45720" rIns="45720" rtlCol="0" anchor="ctr"/>
          <a:lstStyle/>
          <a:p>
            <a:pPr algn="ctr" defTabSz="914400"/>
            <a:endParaRPr lang="en-US" sz="1800" kern="0">
              <a:solidFill>
                <a:srgbClr val="000000"/>
              </a:solidFill>
              <a:latin typeface="Amazon Ember" panose="020B0603020204020204" pitchFamily="34" charset="0"/>
              <a:ea typeface="思源黑体" panose="020B0500000000000000" pitchFamily="34" charset="-122"/>
              <a:cs typeface="+mn-ea"/>
            </a:endParaRPr>
          </a:p>
        </p:txBody>
      </p:sp>
      <p:sp>
        <p:nvSpPr>
          <p:cNvPr id="15" name="Freeform 10">
            <a:extLst>
              <a:ext uri="{FF2B5EF4-FFF2-40B4-BE49-F238E27FC236}">
                <a16:creationId xmlns:a16="http://schemas.microsoft.com/office/drawing/2014/main" id="{4736AAC4-9A92-0EB9-3357-6E090E60DDEA}"/>
              </a:ext>
            </a:extLst>
          </p:cNvPr>
          <p:cNvSpPr/>
          <p:nvPr/>
        </p:nvSpPr>
        <p:spPr>
          <a:xfrm flipH="1" flipV="1">
            <a:off x="3165935" y="3173436"/>
            <a:ext cx="1122737" cy="2005603"/>
          </a:xfrm>
          <a:custGeom>
            <a:avLst/>
            <a:gdLst>
              <a:gd name="connsiteX0" fmla="*/ 89278 w 1207902"/>
              <a:gd name="connsiteY0" fmla="*/ 0 h 1907250"/>
              <a:gd name="connsiteX1" fmla="*/ 1207902 w 1207902"/>
              <a:gd name="connsiteY1" fmla="*/ 0 h 1907250"/>
              <a:gd name="connsiteX2" fmla="*/ 1207902 w 1207902"/>
              <a:gd name="connsiteY2" fmla="*/ 1907250 h 1907250"/>
              <a:gd name="connsiteX3" fmla="*/ 89278 w 1207902"/>
              <a:gd name="connsiteY3" fmla="*/ 1907250 h 1907250"/>
              <a:gd name="connsiteX4" fmla="*/ 0 w 1207902"/>
              <a:gd name="connsiteY4" fmla="*/ 1817972 h 1907250"/>
              <a:gd name="connsiteX5" fmla="*/ 0 w 1207902"/>
              <a:gd name="connsiteY5" fmla="*/ 89278 h 1907250"/>
              <a:gd name="connsiteX6" fmla="*/ 89278 w 1207902"/>
              <a:gd name="connsiteY6" fmla="*/ 0 h 19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7902" h="1907250">
                <a:moveTo>
                  <a:pt x="89278" y="0"/>
                </a:moveTo>
                <a:lnTo>
                  <a:pt x="1207902" y="0"/>
                </a:lnTo>
                <a:lnTo>
                  <a:pt x="1207902" y="1907250"/>
                </a:lnTo>
                <a:lnTo>
                  <a:pt x="89278" y="1907250"/>
                </a:lnTo>
                <a:cubicBezTo>
                  <a:pt x="39971" y="1907250"/>
                  <a:pt x="0" y="1867279"/>
                  <a:pt x="0" y="1817972"/>
                </a:cubicBezTo>
                <a:lnTo>
                  <a:pt x="0" y="89278"/>
                </a:lnTo>
                <a:cubicBezTo>
                  <a:pt x="0" y="39971"/>
                  <a:pt x="39971" y="0"/>
                  <a:pt x="89278" y="0"/>
                </a:cubicBezTo>
                <a:close/>
              </a:path>
            </a:pathLst>
          </a:custGeom>
          <a:gradFill flip="none" rotWithShape="1">
            <a:gsLst>
              <a:gs pos="68000">
                <a:srgbClr val="F67449"/>
              </a:gs>
              <a:gs pos="100000">
                <a:srgbClr val="E3337B"/>
              </a:gs>
              <a:gs pos="0">
                <a:srgbClr val="FEC463"/>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Isosceles Triangle 11">
            <a:extLst>
              <a:ext uri="{FF2B5EF4-FFF2-40B4-BE49-F238E27FC236}">
                <a16:creationId xmlns:a16="http://schemas.microsoft.com/office/drawing/2014/main" id="{05A83BE3-7F90-5657-1CCA-C101E1ECA31D}"/>
              </a:ext>
            </a:extLst>
          </p:cNvPr>
          <p:cNvSpPr/>
          <p:nvPr/>
        </p:nvSpPr>
        <p:spPr>
          <a:xfrm rot="10800000" flipV="1">
            <a:off x="970744" y="2942985"/>
            <a:ext cx="365082" cy="230451"/>
          </a:xfrm>
          <a:prstGeom prst="triangle">
            <a:avLst>
              <a:gd name="adj" fmla="val 50000"/>
            </a:avLst>
          </a:prstGeom>
          <a:solidFill>
            <a:srgbClr val="FFFFFF">
              <a:alpha val="15000"/>
            </a:srgbClr>
          </a:solidFill>
          <a:ln w="12700" cap="flat" cmpd="sng" algn="ctr">
            <a:noFill/>
            <a:prstDash val="solid"/>
            <a:miter lim="800000"/>
          </a:ln>
          <a:effectLst/>
        </p:spPr>
        <p:txBody>
          <a:bodyPr lIns="45720" tIns="45720" rIns="45720" rtlCol="0" anchor="ctr"/>
          <a:lstStyle/>
          <a:p>
            <a:pPr algn="ctr" defTabSz="914400"/>
            <a:endParaRPr lang="en-US" sz="1800" kern="0">
              <a:solidFill>
                <a:srgbClr val="000000"/>
              </a:solidFill>
              <a:latin typeface="Amazon Ember" panose="020B0603020204020204" pitchFamily="34" charset="0"/>
              <a:ea typeface="思源黑体" panose="020B0500000000000000" pitchFamily="34" charset="-122"/>
              <a:cs typeface="+mn-ea"/>
            </a:endParaRPr>
          </a:p>
        </p:txBody>
      </p:sp>
      <p:sp>
        <p:nvSpPr>
          <p:cNvPr id="11" name="Freeform 12">
            <a:extLst>
              <a:ext uri="{FF2B5EF4-FFF2-40B4-BE49-F238E27FC236}">
                <a16:creationId xmlns:a16="http://schemas.microsoft.com/office/drawing/2014/main" id="{BAA0A934-36DD-C7D8-094D-08C86F6EAD72}"/>
              </a:ext>
            </a:extLst>
          </p:cNvPr>
          <p:cNvSpPr/>
          <p:nvPr/>
        </p:nvSpPr>
        <p:spPr bwMode="auto">
          <a:xfrm>
            <a:off x="1427393" y="3521626"/>
            <a:ext cx="0" cy="14819"/>
          </a:xfrm>
          <a:custGeom>
            <a:avLst/>
            <a:gdLst>
              <a:gd name="T0" fmla="*/ 0 h 9"/>
              <a:gd name="T1" fmla="*/ 9 h 9"/>
              <a:gd name="T2" fmla="*/ 2 h 9"/>
              <a:gd name="T3" fmla="*/ 0 h 9"/>
            </a:gdLst>
            <a:ahLst/>
            <a:cxnLst>
              <a:cxn ang="0">
                <a:pos x="0" y="T0"/>
              </a:cxn>
              <a:cxn ang="0">
                <a:pos x="0" y="T1"/>
              </a:cxn>
              <a:cxn ang="0">
                <a:pos x="0" y="T2"/>
              </a:cxn>
              <a:cxn ang="0">
                <a:pos x="0" y="T3"/>
              </a:cxn>
            </a:cxnLst>
            <a:rect l="0" t="0" r="r" b="b"/>
            <a:pathLst>
              <a:path h="9">
                <a:moveTo>
                  <a:pt x="0" y="0"/>
                </a:moveTo>
                <a:cubicBezTo>
                  <a:pt x="0" y="3"/>
                  <a:pt x="0" y="6"/>
                  <a:pt x="0" y="9"/>
                </a:cubicBezTo>
                <a:cubicBezTo>
                  <a:pt x="0" y="6"/>
                  <a:pt x="0" y="4"/>
                  <a:pt x="0" y="2"/>
                </a:cubicBezTo>
                <a:cubicBezTo>
                  <a:pt x="0" y="1"/>
                  <a:pt x="0" y="1"/>
                  <a:pt x="0" y="0"/>
                </a:cubicBezTo>
                <a:close/>
              </a:path>
            </a:pathLst>
          </a:custGeom>
          <a:solidFill>
            <a:srgbClr val="0089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 name="Title 1">
            <a:extLst>
              <a:ext uri="{FF2B5EF4-FFF2-40B4-BE49-F238E27FC236}">
                <a16:creationId xmlns:a16="http://schemas.microsoft.com/office/drawing/2014/main" id="{DD68F8DA-11F5-475A-B800-B069DCE04C7D}"/>
              </a:ext>
            </a:extLst>
          </p:cNvPr>
          <p:cNvSpPr>
            <a:spLocks noGrp="1"/>
          </p:cNvSpPr>
          <p:nvPr>
            <p:ph type="title"/>
          </p:nvPr>
        </p:nvSpPr>
        <p:spPr/>
        <p:txBody>
          <a:bodyPr/>
          <a:lstStyle/>
          <a:p>
            <a:r>
              <a:rPr lang="en-US" altLang="zh-CN" dirty="0">
                <a:latin typeface="+mj-lt"/>
              </a:rPr>
              <a:t>Continue…</a:t>
            </a:r>
            <a:endParaRPr lang="en-US" dirty="0">
              <a:latin typeface="+mj-lt"/>
            </a:endParaRPr>
          </a:p>
        </p:txBody>
      </p:sp>
      <p:sp>
        <p:nvSpPr>
          <p:cNvPr id="3" name="Content Placeholder 2">
            <a:extLst>
              <a:ext uri="{FF2B5EF4-FFF2-40B4-BE49-F238E27FC236}">
                <a16:creationId xmlns:a16="http://schemas.microsoft.com/office/drawing/2014/main" id="{3A92F126-F20C-4261-82EE-836C520F3F1D}"/>
              </a:ext>
            </a:extLst>
          </p:cNvPr>
          <p:cNvSpPr>
            <a:spLocks noGrp="1"/>
          </p:cNvSpPr>
          <p:nvPr>
            <p:ph idx="4294967295"/>
          </p:nvPr>
        </p:nvSpPr>
        <p:spPr>
          <a:xfrm>
            <a:off x="609600" y="1555750"/>
            <a:ext cx="10709275" cy="787400"/>
          </a:xfrm>
          <a:prstGeom prst="rect">
            <a:avLst/>
          </a:prstGeom>
        </p:spPr>
        <p:txBody>
          <a:bodyPr/>
          <a:lstStyle/>
          <a:p>
            <a:pPr marL="0" indent="0">
              <a:buNone/>
            </a:pPr>
            <a:r>
              <a:rPr lang="zh-CN" altLang="en-US" sz="2800" b="1" dirty="0">
                <a:solidFill>
                  <a:schemeClr val="bg1"/>
                </a:solidFill>
                <a:latin typeface="+mj-lt"/>
                <a:ea typeface="思源黑体 CN Bold" panose="020B0800000000000000" pitchFamily="34" charset="-122"/>
              </a:rPr>
              <a:t>基于</a:t>
            </a:r>
            <a:r>
              <a:rPr lang="en-US" altLang="zh-CN" sz="2800" b="1" dirty="0">
                <a:solidFill>
                  <a:schemeClr val="bg1"/>
                </a:solidFill>
                <a:latin typeface="+mj-lt"/>
                <a:ea typeface="思源黑体 CN Bold" panose="020B0800000000000000" pitchFamily="34" charset="-122"/>
              </a:rPr>
              <a:t>LMI</a:t>
            </a:r>
            <a:r>
              <a:rPr lang="zh-CN" altLang="en-US" sz="2800" b="1" dirty="0">
                <a:solidFill>
                  <a:schemeClr val="bg1"/>
                </a:solidFill>
                <a:latin typeface="+mj-lt"/>
                <a:ea typeface="思源黑体 CN Bold" panose="020B0800000000000000" pitchFamily="34" charset="-122"/>
              </a:rPr>
              <a:t>的模型的部署，您应该权衡性能和价格。 </a:t>
            </a:r>
            <a:endParaRPr lang="en-US" altLang="zh-CN" sz="2800" b="1" dirty="0">
              <a:solidFill>
                <a:schemeClr val="bg1"/>
              </a:solidFill>
              <a:latin typeface="+mj-lt"/>
              <a:ea typeface="思源黑体 CN Bold" panose="020B0800000000000000" pitchFamily="34" charset="-122"/>
            </a:endParaRPr>
          </a:p>
          <a:p>
            <a:pPr marL="0" indent="0">
              <a:buNone/>
            </a:pPr>
            <a:r>
              <a:rPr lang="zh-CN" altLang="en-US" sz="2800" b="1" dirty="0">
                <a:solidFill>
                  <a:schemeClr val="bg1"/>
                </a:solidFill>
                <a:latin typeface="+mj-lt"/>
                <a:ea typeface="思源黑体 CN Bold" panose="020B0800000000000000" pitchFamily="34" charset="-122"/>
              </a:rPr>
              <a:t>对于某个体量的</a:t>
            </a:r>
            <a:r>
              <a:rPr lang="en-US" altLang="zh-CN" sz="2800" b="1" dirty="0">
                <a:solidFill>
                  <a:schemeClr val="bg1"/>
                </a:solidFill>
                <a:latin typeface="+mj-lt"/>
                <a:ea typeface="思源黑体 CN Bold" panose="020B0800000000000000" pitchFamily="34" charset="-122"/>
              </a:rPr>
              <a:t>LLM</a:t>
            </a:r>
            <a:r>
              <a:rPr lang="zh-CN" altLang="en-US" sz="2800" b="1" dirty="0">
                <a:solidFill>
                  <a:schemeClr val="bg1"/>
                </a:solidFill>
                <a:latin typeface="+mj-lt"/>
                <a:ea typeface="思源黑体 CN Bold" panose="020B0800000000000000" pitchFamily="34" charset="-122"/>
              </a:rPr>
              <a:t>模型： </a:t>
            </a:r>
            <a:endParaRPr lang="en-US" altLang="zh-CN" sz="2800" b="1" dirty="0">
              <a:solidFill>
                <a:schemeClr val="bg1"/>
              </a:solidFill>
              <a:latin typeface="+mj-lt"/>
              <a:ea typeface="思源黑体 CN Bold" panose="020B0800000000000000" pitchFamily="34" charset="-122"/>
            </a:endParaRPr>
          </a:p>
        </p:txBody>
      </p:sp>
      <p:sp>
        <p:nvSpPr>
          <p:cNvPr id="14" name="文本框 13">
            <a:extLst>
              <a:ext uri="{FF2B5EF4-FFF2-40B4-BE49-F238E27FC236}">
                <a16:creationId xmlns:a16="http://schemas.microsoft.com/office/drawing/2014/main" id="{CA76032E-2B65-DC41-FB2F-7CD38F2FD850}"/>
              </a:ext>
            </a:extLst>
          </p:cNvPr>
          <p:cNvSpPr txBox="1"/>
          <p:nvPr/>
        </p:nvSpPr>
        <p:spPr>
          <a:xfrm>
            <a:off x="4453269" y="3262729"/>
            <a:ext cx="5213245" cy="1712264"/>
          </a:xfrm>
          <a:prstGeom prst="rect">
            <a:avLst/>
          </a:prstGeom>
          <a:noFill/>
        </p:spPr>
        <p:txBody>
          <a:bodyPr wrap="square">
            <a:spAutoFit/>
          </a:bodyPr>
          <a:lstStyle/>
          <a:p>
            <a:pPr marL="377100" lvl="1">
              <a:lnSpc>
                <a:spcPct val="150000"/>
              </a:lnSpc>
            </a:pPr>
            <a:r>
              <a:rPr lang="zh-CN" altLang="en-US" sz="1800" dirty="0">
                <a:solidFill>
                  <a:schemeClr val="bg1"/>
                </a:solidFill>
              </a:rPr>
              <a:t>如果不能，请选择多个</a:t>
            </a:r>
            <a:r>
              <a:rPr lang="en-US" altLang="zh-CN" sz="1800" dirty="0">
                <a:solidFill>
                  <a:schemeClr val="bg1"/>
                </a:solidFill>
              </a:rPr>
              <a:t>GPU</a:t>
            </a:r>
            <a:r>
              <a:rPr lang="zh-CN" altLang="en-US" sz="1800" dirty="0">
                <a:solidFill>
                  <a:schemeClr val="bg1"/>
                </a:solidFill>
              </a:rPr>
              <a:t>的张量并行或者</a:t>
            </a:r>
            <a:r>
              <a:rPr lang="en-US" altLang="zh-CN" sz="1800" dirty="0">
                <a:solidFill>
                  <a:schemeClr val="bg1"/>
                </a:solidFill>
              </a:rPr>
              <a:t>pipeline</a:t>
            </a:r>
            <a:r>
              <a:rPr lang="zh-CN" altLang="en-US" sz="1800" dirty="0">
                <a:solidFill>
                  <a:schemeClr val="bg1"/>
                </a:solidFill>
              </a:rPr>
              <a:t>并行。先尝试 </a:t>
            </a:r>
            <a:r>
              <a:rPr lang="en-US" altLang="zh-CN" sz="1800" dirty="0" err="1">
                <a:solidFill>
                  <a:schemeClr val="bg1"/>
                </a:solidFill>
              </a:rPr>
              <a:t>fastertransformer</a:t>
            </a:r>
            <a:r>
              <a:rPr lang="zh-CN" altLang="en-US" sz="1800" dirty="0">
                <a:solidFill>
                  <a:schemeClr val="bg1"/>
                </a:solidFill>
              </a:rPr>
              <a:t>，然后 </a:t>
            </a:r>
            <a:r>
              <a:rPr lang="en-US" altLang="zh-CN" sz="1800" dirty="0" err="1">
                <a:solidFill>
                  <a:schemeClr val="bg1"/>
                </a:solidFill>
              </a:rPr>
              <a:t>deepspeed</a:t>
            </a:r>
            <a:r>
              <a:rPr lang="zh-CN" altLang="en-US" sz="1800" dirty="0">
                <a:solidFill>
                  <a:schemeClr val="bg1"/>
                </a:solidFill>
              </a:rPr>
              <a:t>，最后 </a:t>
            </a:r>
            <a:r>
              <a:rPr lang="en-US" altLang="zh-CN" sz="1800" dirty="0">
                <a:solidFill>
                  <a:schemeClr val="bg1"/>
                </a:solidFill>
              </a:rPr>
              <a:t>HF accelerate</a:t>
            </a:r>
            <a:r>
              <a:rPr lang="zh-CN" altLang="en-US" sz="1800" dirty="0">
                <a:solidFill>
                  <a:schemeClr val="bg1"/>
                </a:solidFill>
              </a:rPr>
              <a:t>。 以需要的最小数量的</a:t>
            </a:r>
            <a:r>
              <a:rPr lang="en-US" altLang="zh-CN" sz="1800" dirty="0">
                <a:solidFill>
                  <a:schemeClr val="bg1"/>
                </a:solidFill>
              </a:rPr>
              <a:t>GPU</a:t>
            </a:r>
            <a:r>
              <a:rPr lang="zh-CN" altLang="en-US" sz="1800" dirty="0">
                <a:solidFill>
                  <a:schemeClr val="bg1"/>
                </a:solidFill>
              </a:rPr>
              <a:t>的性能测试作为起点。</a:t>
            </a:r>
            <a:endParaRPr lang="en-US" altLang="zh-CN" sz="1800" dirty="0">
              <a:solidFill>
                <a:schemeClr val="bg1"/>
              </a:solidFill>
            </a:endParaRPr>
          </a:p>
        </p:txBody>
      </p:sp>
      <p:sp>
        <p:nvSpPr>
          <p:cNvPr id="17" name="文本框 16">
            <a:extLst>
              <a:ext uri="{FF2B5EF4-FFF2-40B4-BE49-F238E27FC236}">
                <a16:creationId xmlns:a16="http://schemas.microsoft.com/office/drawing/2014/main" id="{DB370F7B-D45D-3BB7-415B-A571D6B49C24}"/>
              </a:ext>
            </a:extLst>
          </p:cNvPr>
          <p:cNvSpPr txBox="1"/>
          <p:nvPr/>
        </p:nvSpPr>
        <p:spPr>
          <a:xfrm>
            <a:off x="487307" y="3524692"/>
            <a:ext cx="2721985" cy="881267"/>
          </a:xfrm>
          <a:prstGeom prst="rect">
            <a:avLst/>
          </a:prstGeom>
          <a:noFill/>
        </p:spPr>
        <p:txBody>
          <a:bodyPr wrap="square">
            <a:spAutoFit/>
          </a:bodyPr>
          <a:lstStyle/>
          <a:p>
            <a:pPr marL="377100" lvl="1">
              <a:lnSpc>
                <a:spcPct val="150000"/>
              </a:lnSpc>
            </a:pPr>
            <a:r>
              <a:rPr lang="zh-CN" altLang="en-US" sz="1800" dirty="0">
                <a:solidFill>
                  <a:schemeClr val="bg1"/>
                </a:solidFill>
              </a:rPr>
              <a:t>首先评估单个</a:t>
            </a:r>
            <a:r>
              <a:rPr lang="en-US" altLang="zh-CN" sz="1800" dirty="0">
                <a:solidFill>
                  <a:schemeClr val="bg1"/>
                </a:solidFill>
              </a:rPr>
              <a:t>GPU</a:t>
            </a:r>
            <a:r>
              <a:rPr lang="zh-CN" altLang="en-US" sz="1800" dirty="0">
                <a:solidFill>
                  <a:schemeClr val="bg1"/>
                </a:solidFill>
              </a:rPr>
              <a:t>是否可以</a:t>
            </a:r>
            <a:r>
              <a:rPr lang="en-US" altLang="zh-CN" sz="1800" dirty="0">
                <a:solidFill>
                  <a:schemeClr val="bg1"/>
                </a:solidFill>
              </a:rPr>
              <a:t>serving</a:t>
            </a:r>
            <a:r>
              <a:rPr lang="zh-CN" altLang="en-US" sz="1800" dirty="0">
                <a:solidFill>
                  <a:schemeClr val="bg1"/>
                </a:solidFill>
              </a:rPr>
              <a:t>。</a:t>
            </a:r>
            <a:endParaRPr lang="en-US" altLang="zh-CN" sz="1800" dirty="0">
              <a:solidFill>
                <a:schemeClr val="bg1"/>
              </a:solidFill>
            </a:endParaRPr>
          </a:p>
        </p:txBody>
      </p:sp>
      <p:pic>
        <p:nvPicPr>
          <p:cNvPr id="36" name="图形 35">
            <a:extLst>
              <a:ext uri="{FF2B5EF4-FFF2-40B4-BE49-F238E27FC236}">
                <a16:creationId xmlns:a16="http://schemas.microsoft.com/office/drawing/2014/main" id="{2D66AB46-5821-F309-013D-4F6446DA95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24177" y="3768547"/>
            <a:ext cx="857250" cy="857250"/>
          </a:xfrm>
          <a:prstGeom prst="rect">
            <a:avLst/>
          </a:prstGeom>
        </p:spPr>
      </p:pic>
      <p:pic>
        <p:nvPicPr>
          <p:cNvPr id="40" name="图形 39">
            <a:extLst>
              <a:ext uri="{FF2B5EF4-FFF2-40B4-BE49-F238E27FC236}">
                <a16:creationId xmlns:a16="http://schemas.microsoft.com/office/drawing/2014/main" id="{F1204C78-4F7C-180D-D894-6F90695755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89808" y="3823220"/>
            <a:ext cx="722290" cy="747904"/>
          </a:xfrm>
          <a:prstGeom prst="rect">
            <a:avLst/>
          </a:prstGeom>
        </p:spPr>
      </p:pic>
    </p:spTree>
    <p:extLst>
      <p:ext uri="{BB962C8B-B14F-4D97-AF65-F5344CB8AC3E}">
        <p14:creationId xmlns:p14="http://schemas.microsoft.com/office/powerpoint/2010/main" val="1841450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0AABD2BB-8EC3-C3C9-DC25-792F60192166}"/>
              </a:ext>
            </a:extLst>
          </p:cNvPr>
          <p:cNvSpPr/>
          <p:nvPr/>
        </p:nvSpPr>
        <p:spPr>
          <a:xfrm>
            <a:off x="4737100" y="1841849"/>
            <a:ext cx="6726791" cy="3009552"/>
          </a:xfrm>
          <a:prstGeom prst="rect">
            <a:avLst/>
          </a:prstGeom>
          <a:noFill/>
          <a:ln>
            <a:gradFill flip="none" rotWithShape="1">
              <a:gsLst>
                <a:gs pos="0">
                  <a:schemeClr val="accent1">
                    <a:lumMod val="45000"/>
                    <a:lumOff val="55000"/>
                  </a:schemeClr>
                </a:gs>
                <a:gs pos="100000">
                  <a:srgbClr val="E8456D"/>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912CD7DF-1592-6D3D-C057-AB9342C21230}"/>
              </a:ext>
            </a:extLst>
          </p:cNvPr>
          <p:cNvSpPr/>
          <p:nvPr/>
        </p:nvSpPr>
        <p:spPr>
          <a:xfrm>
            <a:off x="590550" y="1824964"/>
            <a:ext cx="4552950" cy="3009552"/>
          </a:xfrm>
          <a:prstGeom prst="roundRect">
            <a:avLst>
              <a:gd name="adj" fmla="val 5906"/>
            </a:avLst>
          </a:prstGeom>
          <a:gradFill flip="none" rotWithShape="1">
            <a:gsLst>
              <a:gs pos="68000">
                <a:srgbClr val="F67449"/>
              </a:gs>
              <a:gs pos="100000">
                <a:srgbClr val="E3337B"/>
              </a:gs>
              <a:gs pos="0">
                <a:srgbClr val="FEC46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形 10">
            <a:extLst>
              <a:ext uri="{FF2B5EF4-FFF2-40B4-BE49-F238E27FC236}">
                <a16:creationId xmlns:a16="http://schemas.microsoft.com/office/drawing/2014/main" id="{7B44ACF0-9634-E2FB-9822-C2DB1C1FB2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89316" y="2524744"/>
            <a:ext cx="2315430" cy="2161671"/>
          </a:xfrm>
          <a:prstGeom prst="rect">
            <a:avLst/>
          </a:prstGeom>
        </p:spPr>
      </p:pic>
      <p:sp>
        <p:nvSpPr>
          <p:cNvPr id="2" name="Title 1">
            <a:extLst>
              <a:ext uri="{FF2B5EF4-FFF2-40B4-BE49-F238E27FC236}">
                <a16:creationId xmlns:a16="http://schemas.microsoft.com/office/drawing/2014/main" id="{6B2559FE-D142-4DBA-8F74-93F5AAAB00EB}"/>
              </a:ext>
            </a:extLst>
          </p:cNvPr>
          <p:cNvSpPr>
            <a:spLocks noGrp="1"/>
          </p:cNvSpPr>
          <p:nvPr>
            <p:ph type="title"/>
          </p:nvPr>
        </p:nvSpPr>
        <p:spPr/>
        <p:txBody>
          <a:bodyPr/>
          <a:lstStyle/>
          <a:p>
            <a:r>
              <a:rPr lang="en-US" altLang="zh-CN" dirty="0">
                <a:latin typeface="+mn-lt"/>
              </a:rPr>
              <a:t>Continue….</a:t>
            </a:r>
            <a:endParaRPr lang="en-US" dirty="0">
              <a:latin typeface="+mn-lt"/>
            </a:endParaRPr>
          </a:p>
        </p:txBody>
      </p:sp>
      <p:sp>
        <p:nvSpPr>
          <p:cNvPr id="3" name="Content Placeholder 2">
            <a:extLst>
              <a:ext uri="{FF2B5EF4-FFF2-40B4-BE49-F238E27FC236}">
                <a16:creationId xmlns:a16="http://schemas.microsoft.com/office/drawing/2014/main" id="{A8BCC7B9-9A6D-4B87-9077-5AD50FF0F2C9}"/>
              </a:ext>
            </a:extLst>
          </p:cNvPr>
          <p:cNvSpPr>
            <a:spLocks noGrp="1"/>
          </p:cNvSpPr>
          <p:nvPr>
            <p:ph idx="4294967295"/>
          </p:nvPr>
        </p:nvSpPr>
        <p:spPr>
          <a:xfrm>
            <a:off x="4959348" y="2154935"/>
            <a:ext cx="6208503" cy="2366495"/>
          </a:xfrm>
          <a:prstGeom prst="rect">
            <a:avLst/>
          </a:prstGeom>
        </p:spPr>
        <p:txBody>
          <a:bodyPr/>
          <a:lstStyle/>
          <a:p>
            <a:pPr marL="720000" lvl="2">
              <a:lnSpc>
                <a:spcPct val="150000"/>
              </a:lnSpc>
            </a:pPr>
            <a:r>
              <a:rPr lang="en-US" altLang="zh-CN" sz="2000" dirty="0">
                <a:solidFill>
                  <a:schemeClr val="bg1"/>
                </a:solidFill>
              </a:rPr>
              <a:t>use_cache</a:t>
            </a:r>
            <a:r>
              <a:rPr lang="zh-CN" altLang="en-US" sz="2000" dirty="0">
                <a:solidFill>
                  <a:schemeClr val="bg1"/>
                </a:solidFill>
              </a:rPr>
              <a:t>意思是，当把它</a:t>
            </a:r>
            <a:r>
              <a:rPr lang="en-US" sz="2000" dirty="0">
                <a:solidFill>
                  <a:schemeClr val="bg1"/>
                </a:solidFill>
              </a:rPr>
              <a:t>enable</a:t>
            </a:r>
            <a:r>
              <a:rPr lang="zh-CN" altLang="en-US" sz="2000" dirty="0">
                <a:solidFill>
                  <a:schemeClr val="bg1"/>
                </a:solidFill>
              </a:rPr>
              <a:t>以后，就不再需要每次生成下一个</a:t>
            </a:r>
            <a:r>
              <a:rPr lang="en-US" sz="2000" dirty="0">
                <a:solidFill>
                  <a:schemeClr val="bg1"/>
                </a:solidFill>
              </a:rPr>
              <a:t>token</a:t>
            </a:r>
            <a:r>
              <a:rPr lang="zh-CN" altLang="en-US" sz="2000" dirty="0">
                <a:solidFill>
                  <a:schemeClr val="bg1"/>
                </a:solidFill>
              </a:rPr>
              <a:t>的时候重新计算前面所有新生成</a:t>
            </a:r>
            <a:r>
              <a:rPr lang="en-US" sz="2000" dirty="0">
                <a:solidFill>
                  <a:schemeClr val="bg1"/>
                </a:solidFill>
              </a:rPr>
              <a:t>token</a:t>
            </a:r>
            <a:r>
              <a:rPr lang="zh-CN" altLang="en-US" sz="2000" dirty="0">
                <a:solidFill>
                  <a:schemeClr val="bg1"/>
                </a:solidFill>
              </a:rPr>
              <a:t>的</a:t>
            </a:r>
            <a:r>
              <a:rPr lang="en-US" altLang="zh-CN" sz="2000" dirty="0">
                <a:solidFill>
                  <a:schemeClr val="bg1"/>
                </a:solidFill>
              </a:rPr>
              <a:t>hidden</a:t>
            </a:r>
            <a:r>
              <a:rPr lang="en-US" sz="2000" dirty="0">
                <a:solidFill>
                  <a:schemeClr val="bg1"/>
                </a:solidFill>
              </a:rPr>
              <a:t> state，</a:t>
            </a:r>
            <a:r>
              <a:rPr lang="zh-CN" altLang="en-US" sz="2000" dirty="0">
                <a:solidFill>
                  <a:schemeClr val="bg1"/>
                </a:solidFill>
              </a:rPr>
              <a:t>从而大大节省时间。</a:t>
            </a:r>
            <a:endParaRPr lang="en-US" altLang="zh-CN" sz="2000" dirty="0">
              <a:solidFill>
                <a:schemeClr val="bg1"/>
              </a:solidFill>
            </a:endParaRPr>
          </a:p>
          <a:p>
            <a:pPr marL="720000" lvl="2">
              <a:lnSpc>
                <a:spcPct val="150000"/>
              </a:lnSpc>
            </a:pPr>
            <a:r>
              <a:rPr lang="zh-CN" altLang="en-US" sz="2000" dirty="0">
                <a:solidFill>
                  <a:schemeClr val="bg1"/>
                </a:solidFill>
              </a:rPr>
              <a:t>这个参数针对推理时才有用，训练时不起作用。</a:t>
            </a:r>
            <a:endParaRPr lang="en-US" altLang="zh-CN" sz="2000" dirty="0">
              <a:solidFill>
                <a:schemeClr val="bg1"/>
              </a:solidFill>
            </a:endParaRPr>
          </a:p>
          <a:p>
            <a:endParaRPr lang="en-US" sz="3200" dirty="0">
              <a:solidFill>
                <a:schemeClr val="bg1"/>
              </a:solidFill>
            </a:endParaRPr>
          </a:p>
        </p:txBody>
      </p:sp>
      <p:sp>
        <p:nvSpPr>
          <p:cNvPr id="5" name="文本框 4">
            <a:extLst>
              <a:ext uri="{FF2B5EF4-FFF2-40B4-BE49-F238E27FC236}">
                <a16:creationId xmlns:a16="http://schemas.microsoft.com/office/drawing/2014/main" id="{77339E09-71A6-FE91-0609-5A6C63F67080}"/>
              </a:ext>
            </a:extLst>
          </p:cNvPr>
          <p:cNvSpPr txBox="1"/>
          <p:nvPr/>
        </p:nvSpPr>
        <p:spPr>
          <a:xfrm>
            <a:off x="924914" y="2056656"/>
            <a:ext cx="4060996" cy="2579937"/>
          </a:xfrm>
          <a:prstGeom prst="rect">
            <a:avLst/>
          </a:prstGeom>
          <a:noFill/>
        </p:spPr>
        <p:txBody>
          <a:bodyPr wrap="square">
            <a:spAutoFit/>
          </a:bodyPr>
          <a:lstStyle/>
          <a:p>
            <a:pPr marL="0" indent="0">
              <a:lnSpc>
                <a:spcPct val="150000"/>
              </a:lnSpc>
              <a:buNone/>
            </a:pPr>
            <a:r>
              <a:rPr lang="en-US" altLang="zh-CN" sz="2200" b="1" dirty="0">
                <a:solidFill>
                  <a:schemeClr val="bg1"/>
                </a:solidFill>
                <a:latin typeface="+mj-lt"/>
                <a:ea typeface="思源黑体 CN Bold" panose="020B0800000000000000" pitchFamily="34" charset="-122"/>
              </a:rPr>
              <a:t>finetuning</a:t>
            </a:r>
            <a:r>
              <a:rPr lang="zh-CN" altLang="en-US" sz="2200" b="1" dirty="0">
                <a:solidFill>
                  <a:schemeClr val="bg1"/>
                </a:solidFill>
                <a:latin typeface="+mj-lt"/>
                <a:ea typeface="思源黑体 CN Bold" panose="020B0800000000000000" pitchFamily="34" charset="-122"/>
              </a:rPr>
              <a:t>完的模型保存的配置文件</a:t>
            </a:r>
            <a:r>
              <a:rPr lang="en-US" altLang="zh-CN" sz="2200" b="1" dirty="0" err="1">
                <a:solidFill>
                  <a:schemeClr val="bg1"/>
                </a:solidFill>
                <a:latin typeface="+mj-lt"/>
                <a:ea typeface="思源黑体 CN Bold" panose="020B0800000000000000" pitchFamily="34" charset="-122"/>
              </a:rPr>
              <a:t>config.json</a:t>
            </a:r>
            <a:r>
              <a:rPr lang="zh-CN" altLang="en-US" sz="2200" b="1" dirty="0">
                <a:solidFill>
                  <a:schemeClr val="bg1"/>
                </a:solidFill>
                <a:latin typeface="+mj-lt"/>
                <a:ea typeface="思源黑体 CN Bold" panose="020B0800000000000000" pitchFamily="34" charset="-122"/>
              </a:rPr>
              <a:t>中的参数</a:t>
            </a:r>
            <a:r>
              <a:rPr lang="en-US" altLang="zh-CN" sz="2200" b="1" dirty="0">
                <a:solidFill>
                  <a:schemeClr val="bg1"/>
                </a:solidFill>
                <a:latin typeface="+mj-lt"/>
                <a:ea typeface="思源黑体 CN Bold" panose="020B0800000000000000" pitchFamily="34" charset="-122"/>
              </a:rPr>
              <a:t>use_cache</a:t>
            </a:r>
            <a:r>
              <a:rPr lang="zh-CN" altLang="en-US" sz="2200" b="1" dirty="0">
                <a:solidFill>
                  <a:schemeClr val="bg1"/>
                </a:solidFill>
                <a:latin typeface="+mj-lt"/>
                <a:ea typeface="思源黑体 CN Bold" panose="020B0800000000000000" pitchFamily="34" charset="-122"/>
              </a:rPr>
              <a:t>可能会变为</a:t>
            </a:r>
            <a:r>
              <a:rPr lang="en-US" altLang="zh-CN" sz="2200" b="1" dirty="0">
                <a:solidFill>
                  <a:schemeClr val="bg1"/>
                </a:solidFill>
                <a:latin typeface="+mj-lt"/>
                <a:ea typeface="思源黑体 CN Bold" panose="020B0800000000000000" pitchFamily="34" charset="-122"/>
              </a:rPr>
              <a:t>false</a:t>
            </a:r>
            <a:r>
              <a:rPr lang="zh-CN" altLang="en-US" sz="2200" b="1" dirty="0">
                <a:solidFill>
                  <a:schemeClr val="bg1"/>
                </a:solidFill>
                <a:latin typeface="+mj-lt"/>
                <a:ea typeface="思源黑体 CN Bold" panose="020B0800000000000000" pitchFamily="34" charset="-122"/>
              </a:rPr>
              <a:t>。我们需要把</a:t>
            </a:r>
            <a:r>
              <a:rPr lang="en-US" altLang="zh-CN" sz="2200" b="1" dirty="0">
                <a:solidFill>
                  <a:schemeClr val="bg1"/>
                </a:solidFill>
                <a:latin typeface="+mj-lt"/>
                <a:ea typeface="思源黑体 CN Bold" panose="020B0800000000000000" pitchFamily="34" charset="-122"/>
              </a:rPr>
              <a:t>use_cache</a:t>
            </a:r>
            <a:r>
              <a:rPr lang="zh-CN" altLang="en-US" sz="2200" b="1" dirty="0">
                <a:solidFill>
                  <a:schemeClr val="bg1"/>
                </a:solidFill>
                <a:latin typeface="+mj-lt"/>
                <a:ea typeface="思源黑体 CN Bold" panose="020B0800000000000000" pitchFamily="34" charset="-122"/>
              </a:rPr>
              <a:t>设置为</a:t>
            </a:r>
            <a:r>
              <a:rPr lang="en-US" altLang="zh-CN" sz="2200" b="1" dirty="0">
                <a:solidFill>
                  <a:schemeClr val="bg1"/>
                </a:solidFill>
                <a:latin typeface="+mj-lt"/>
                <a:ea typeface="思源黑体 CN Bold" panose="020B0800000000000000" pitchFamily="34" charset="-122"/>
              </a:rPr>
              <a:t>True</a:t>
            </a:r>
            <a:r>
              <a:rPr lang="zh-CN" altLang="en-US" sz="2200" b="1" dirty="0">
                <a:solidFill>
                  <a:schemeClr val="bg1"/>
                </a:solidFill>
                <a:latin typeface="+mj-lt"/>
                <a:ea typeface="思源黑体 CN Bold" panose="020B0800000000000000" pitchFamily="34" charset="-122"/>
              </a:rPr>
              <a:t>，推理速度才能正常。</a:t>
            </a:r>
            <a:endParaRPr lang="en-US" altLang="zh-CN" sz="2200" b="1" dirty="0">
              <a:solidFill>
                <a:schemeClr val="bg1"/>
              </a:solidFill>
              <a:latin typeface="+mj-lt"/>
              <a:ea typeface="思源黑体 CN Bold" panose="020B0800000000000000" pitchFamily="34" charset="-122"/>
            </a:endParaRPr>
          </a:p>
        </p:txBody>
      </p:sp>
    </p:spTree>
    <p:extLst>
      <p:ext uri="{BB962C8B-B14F-4D97-AF65-F5344CB8AC3E}">
        <p14:creationId xmlns:p14="http://schemas.microsoft.com/office/powerpoint/2010/main" val="543297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图形 18">
            <a:extLst>
              <a:ext uri="{FF2B5EF4-FFF2-40B4-BE49-F238E27FC236}">
                <a16:creationId xmlns:a16="http://schemas.microsoft.com/office/drawing/2014/main" id="{B859FA05-3566-AE70-CE45-693249E4D01D}"/>
              </a:ext>
            </a:extLst>
          </p:cNvPr>
          <p:cNvSpPr/>
          <p:nvPr/>
        </p:nvSpPr>
        <p:spPr>
          <a:xfrm>
            <a:off x="914401" y="1466104"/>
            <a:ext cx="10062610" cy="4405952"/>
          </a:xfrm>
          <a:custGeom>
            <a:avLst/>
            <a:gdLst>
              <a:gd name="connsiteX0" fmla="*/ 0 w 4690491"/>
              <a:gd name="connsiteY0" fmla="*/ 0 h 2480691"/>
              <a:gd name="connsiteX1" fmla="*/ 4375118 w 4690491"/>
              <a:gd name="connsiteY1" fmla="*/ 0 h 2480691"/>
              <a:gd name="connsiteX2" fmla="*/ 4690491 w 4690491"/>
              <a:gd name="connsiteY2" fmla="*/ 315373 h 2480691"/>
              <a:gd name="connsiteX3" fmla="*/ 4690491 w 4690491"/>
              <a:gd name="connsiteY3" fmla="*/ 2480691 h 2480691"/>
              <a:gd name="connsiteX4" fmla="*/ 315373 w 4690491"/>
              <a:gd name="connsiteY4" fmla="*/ 2480691 h 2480691"/>
              <a:gd name="connsiteX5" fmla="*/ 0 w 4690491"/>
              <a:gd name="connsiteY5" fmla="*/ 2165318 h 2480691"/>
              <a:gd name="connsiteX6" fmla="*/ 0 w 4690491"/>
              <a:gd name="connsiteY6" fmla="*/ 0 h 2480691"/>
              <a:gd name="connsiteX7" fmla="*/ 0 w 4690491"/>
              <a:gd name="connsiteY7" fmla="*/ 0 h 248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0491" h="2480691">
                <a:moveTo>
                  <a:pt x="0" y="0"/>
                </a:moveTo>
                <a:lnTo>
                  <a:pt x="4375118" y="0"/>
                </a:lnTo>
                <a:cubicBezTo>
                  <a:pt x="4549140" y="0"/>
                  <a:pt x="4690491" y="141351"/>
                  <a:pt x="4690491" y="315373"/>
                </a:cubicBezTo>
                <a:lnTo>
                  <a:pt x="4690491" y="2480691"/>
                </a:lnTo>
                <a:lnTo>
                  <a:pt x="315373" y="2480691"/>
                </a:lnTo>
                <a:cubicBezTo>
                  <a:pt x="141351" y="2480691"/>
                  <a:pt x="0" y="2339340"/>
                  <a:pt x="0" y="2165318"/>
                </a:cubicBezTo>
                <a:lnTo>
                  <a:pt x="0" y="0"/>
                </a:lnTo>
                <a:lnTo>
                  <a:pt x="0" y="0"/>
                </a:lnTo>
                <a:close/>
              </a:path>
            </a:pathLst>
          </a:custGeom>
          <a:solidFill>
            <a:srgbClr val="FFFFFF">
              <a:alpha val="15000"/>
            </a:srgbClr>
          </a:solidFill>
          <a:ln w="12700" cap="flat" cmpd="sng" algn="ctr">
            <a:noFill/>
            <a:prstDash val="solid"/>
            <a:miter lim="800000"/>
          </a:ln>
          <a:effectLst/>
        </p:spPr>
        <p:txBody>
          <a:bodyPr lIns="45720" tIns="45720" rIns="45720" rtlCol="0" anchor="ctr"/>
          <a:lstStyle/>
          <a:p>
            <a:pPr algn="ctr" defTabSz="914400"/>
            <a:endParaRPr lang="zh-CN" altLang="en-US" sz="1800" kern="0">
              <a:solidFill>
                <a:srgbClr val="000000"/>
              </a:solidFill>
              <a:latin typeface="Amazon Ember" panose="020B0603020204020204" pitchFamily="34" charset="0"/>
              <a:ea typeface="思源黑体" panose="020B0500000000000000" pitchFamily="34" charset="-122"/>
              <a:cs typeface="+mn-ea"/>
            </a:endParaRPr>
          </a:p>
        </p:txBody>
      </p:sp>
      <p:grpSp>
        <p:nvGrpSpPr>
          <p:cNvPr id="14" name="组合 13">
            <a:extLst>
              <a:ext uri="{FF2B5EF4-FFF2-40B4-BE49-F238E27FC236}">
                <a16:creationId xmlns:a16="http://schemas.microsoft.com/office/drawing/2014/main" id="{315AF02A-B680-E405-A1E7-158350A42472}"/>
              </a:ext>
            </a:extLst>
          </p:cNvPr>
          <p:cNvGrpSpPr/>
          <p:nvPr/>
        </p:nvGrpSpPr>
        <p:grpSpPr>
          <a:xfrm>
            <a:off x="694487" y="1547112"/>
            <a:ext cx="9576636" cy="1214751"/>
            <a:chOff x="669087" y="1644419"/>
            <a:chExt cx="7177147" cy="641582"/>
          </a:xfrm>
        </p:grpSpPr>
        <p:sp>
          <p:nvSpPr>
            <p:cNvPr id="15" name="矩形 14">
              <a:extLst>
                <a:ext uri="{FF2B5EF4-FFF2-40B4-BE49-F238E27FC236}">
                  <a16:creationId xmlns:a16="http://schemas.microsoft.com/office/drawing/2014/main" id="{42664D64-E04E-D789-5B69-DC1EAE48356A}"/>
                </a:ext>
              </a:extLst>
            </p:cNvPr>
            <p:cNvSpPr/>
            <p:nvPr/>
          </p:nvSpPr>
          <p:spPr>
            <a:xfrm>
              <a:off x="669087" y="1694091"/>
              <a:ext cx="7112838" cy="591910"/>
            </a:xfrm>
            <a:prstGeom prst="rect">
              <a:avLst/>
            </a:prstGeom>
            <a:gradFill flip="none" rotWithShape="1">
              <a:gsLst>
                <a:gs pos="68000">
                  <a:srgbClr val="F67449"/>
                </a:gs>
                <a:gs pos="100000">
                  <a:srgbClr val="E3337B"/>
                </a:gs>
                <a:gs pos="0">
                  <a:srgbClr val="FEC46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22C91CC3-3BB8-20E6-B381-682280B7E47A}"/>
                </a:ext>
              </a:extLst>
            </p:cNvPr>
            <p:cNvSpPr/>
            <p:nvPr/>
          </p:nvSpPr>
          <p:spPr>
            <a:xfrm>
              <a:off x="7717614" y="1644419"/>
              <a:ext cx="128620" cy="84721"/>
            </a:xfrm>
            <a:prstGeom prst="rect">
              <a:avLst/>
            </a:prstGeom>
            <a:gradFill flip="none" rotWithShape="1">
              <a:gsLst>
                <a:gs pos="68000">
                  <a:srgbClr val="F67449"/>
                </a:gs>
                <a:gs pos="100000">
                  <a:srgbClr val="E3337B"/>
                </a:gs>
                <a:gs pos="0">
                  <a:srgbClr val="FEC46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Title 1">
            <a:extLst>
              <a:ext uri="{FF2B5EF4-FFF2-40B4-BE49-F238E27FC236}">
                <a16:creationId xmlns:a16="http://schemas.microsoft.com/office/drawing/2014/main" id="{A656EFE8-C9D8-4460-82BB-A83085A4F782}"/>
              </a:ext>
            </a:extLst>
          </p:cNvPr>
          <p:cNvSpPr>
            <a:spLocks noGrp="1"/>
          </p:cNvSpPr>
          <p:nvPr>
            <p:ph type="title"/>
          </p:nvPr>
        </p:nvSpPr>
        <p:spPr/>
        <p:txBody>
          <a:bodyPr/>
          <a:lstStyle/>
          <a:p>
            <a:r>
              <a:rPr lang="en-US" altLang="zh-CN" dirty="0">
                <a:latin typeface="+mj-lt"/>
              </a:rPr>
              <a:t>R</a:t>
            </a:r>
            <a:r>
              <a:rPr lang="en-US" dirty="0">
                <a:latin typeface="+mj-lt"/>
              </a:rPr>
              <a:t>eference</a:t>
            </a:r>
          </a:p>
        </p:txBody>
      </p:sp>
      <p:sp>
        <p:nvSpPr>
          <p:cNvPr id="3" name="Content Placeholder 2">
            <a:extLst>
              <a:ext uri="{FF2B5EF4-FFF2-40B4-BE49-F238E27FC236}">
                <a16:creationId xmlns:a16="http://schemas.microsoft.com/office/drawing/2014/main" id="{56A8E192-FB28-44A9-88C4-99355E6717ED}"/>
              </a:ext>
            </a:extLst>
          </p:cNvPr>
          <p:cNvSpPr>
            <a:spLocks noGrp="1"/>
          </p:cNvSpPr>
          <p:nvPr>
            <p:ph idx="4294967295"/>
          </p:nvPr>
        </p:nvSpPr>
        <p:spPr>
          <a:xfrm>
            <a:off x="1586983" y="1591156"/>
            <a:ext cx="7827410" cy="1281112"/>
          </a:xfrm>
          <a:prstGeom prst="rect">
            <a:avLst/>
          </a:prstGeom>
        </p:spPr>
        <p:txBody>
          <a:bodyPr/>
          <a:lstStyle/>
          <a:p>
            <a:pPr marL="0" indent="0">
              <a:lnSpc>
                <a:spcPct val="150000"/>
              </a:lnSpc>
              <a:buNone/>
            </a:pPr>
            <a:r>
              <a:rPr lang="zh-CN" altLang="en-US" sz="2400" b="1" dirty="0">
                <a:solidFill>
                  <a:schemeClr val="bg1"/>
                </a:solidFill>
                <a:latin typeface="+mj-lt"/>
                <a:ea typeface="思源黑体 CN Bold" panose="020B0800000000000000" pitchFamily="34" charset="-122"/>
              </a:rPr>
              <a:t>我们已经成功帮助多个客户在</a:t>
            </a:r>
            <a:r>
              <a:rPr lang="en-US" altLang="zh-CN" sz="2400" b="1" dirty="0">
                <a:solidFill>
                  <a:schemeClr val="bg1"/>
                </a:solidFill>
                <a:latin typeface="+mj-lt"/>
                <a:ea typeface="思源黑体 CN Bold" panose="020B0800000000000000" pitchFamily="34" charset="-122"/>
              </a:rPr>
              <a:t>Amazon </a:t>
            </a:r>
            <a:r>
              <a:rPr lang="en-US" altLang="zh-CN" sz="2400" b="1" dirty="0" err="1">
                <a:solidFill>
                  <a:schemeClr val="bg1"/>
                </a:solidFill>
                <a:latin typeface="+mj-lt"/>
                <a:ea typeface="思源黑体 CN Bold" panose="020B0800000000000000" pitchFamily="34" charset="-122"/>
              </a:rPr>
              <a:t>SageMaker</a:t>
            </a:r>
            <a:r>
              <a:rPr lang="zh-CN" altLang="en-US" sz="2400" b="1" dirty="0">
                <a:solidFill>
                  <a:schemeClr val="bg1"/>
                </a:solidFill>
                <a:latin typeface="+mj-lt"/>
                <a:ea typeface="思源黑体 CN Bold" panose="020B0800000000000000" pitchFamily="34" charset="-122"/>
              </a:rPr>
              <a:t>上</a:t>
            </a:r>
            <a:r>
              <a:rPr lang="en-US" altLang="zh-CN" sz="2400" b="1" dirty="0">
                <a:solidFill>
                  <a:schemeClr val="bg1"/>
                </a:solidFill>
                <a:latin typeface="+mj-lt"/>
                <a:ea typeface="思源黑体 CN Bold" panose="020B0800000000000000" pitchFamily="34" charset="-122"/>
              </a:rPr>
              <a:t>finetuning</a:t>
            </a:r>
            <a:r>
              <a:rPr lang="zh-CN" altLang="en-US" sz="2400" b="1" dirty="0">
                <a:solidFill>
                  <a:schemeClr val="bg1"/>
                </a:solidFill>
                <a:latin typeface="+mj-lt"/>
                <a:ea typeface="思源黑体 CN Bold" panose="020B0800000000000000" pitchFamily="34" charset="-122"/>
              </a:rPr>
              <a:t>且部署了如下的</a:t>
            </a:r>
            <a:r>
              <a:rPr lang="en-US" altLang="zh-CN" sz="2400" b="1" dirty="0">
                <a:solidFill>
                  <a:schemeClr val="bg1"/>
                </a:solidFill>
                <a:latin typeface="+mj-lt"/>
                <a:ea typeface="思源黑体 CN Bold" panose="020B0800000000000000" pitchFamily="34" charset="-122"/>
              </a:rPr>
              <a:t>LLM</a:t>
            </a:r>
            <a:r>
              <a:rPr lang="zh-CN" altLang="en-US" sz="2400" b="1" dirty="0">
                <a:solidFill>
                  <a:schemeClr val="bg1"/>
                </a:solidFill>
                <a:latin typeface="+mj-lt"/>
                <a:ea typeface="思源黑体 CN Bold" panose="020B0800000000000000" pitchFamily="34" charset="-122"/>
              </a:rPr>
              <a:t>：</a:t>
            </a:r>
            <a:endParaRPr lang="en-US" altLang="zh-CN" sz="2400" b="1" dirty="0">
              <a:solidFill>
                <a:schemeClr val="bg1"/>
              </a:solidFill>
              <a:latin typeface="+mj-lt"/>
              <a:ea typeface="思源黑体 CN Bold" panose="020B0800000000000000" pitchFamily="34" charset="-122"/>
            </a:endParaRPr>
          </a:p>
        </p:txBody>
      </p:sp>
      <p:grpSp>
        <p:nvGrpSpPr>
          <p:cNvPr id="13" name="组合 12">
            <a:extLst>
              <a:ext uri="{FF2B5EF4-FFF2-40B4-BE49-F238E27FC236}">
                <a16:creationId xmlns:a16="http://schemas.microsoft.com/office/drawing/2014/main" id="{CAC1D6CB-B560-81D9-F74B-2A9F4DCDC7C9}"/>
              </a:ext>
            </a:extLst>
          </p:cNvPr>
          <p:cNvGrpSpPr/>
          <p:nvPr/>
        </p:nvGrpSpPr>
        <p:grpSpPr>
          <a:xfrm>
            <a:off x="1586983" y="3035420"/>
            <a:ext cx="7455417" cy="2353914"/>
            <a:chOff x="1214990" y="2895720"/>
            <a:chExt cx="7455417" cy="2353914"/>
          </a:xfrm>
        </p:grpSpPr>
        <p:sp>
          <p:nvSpPr>
            <p:cNvPr id="5" name="文本框 4">
              <a:extLst>
                <a:ext uri="{FF2B5EF4-FFF2-40B4-BE49-F238E27FC236}">
                  <a16:creationId xmlns:a16="http://schemas.microsoft.com/office/drawing/2014/main" id="{0B92D8FD-AB41-FD0E-6519-590C189E638A}"/>
                </a:ext>
              </a:extLst>
            </p:cNvPr>
            <p:cNvSpPr txBox="1"/>
            <p:nvPr/>
          </p:nvSpPr>
          <p:spPr>
            <a:xfrm>
              <a:off x="1214990" y="2895720"/>
              <a:ext cx="6096000" cy="2353914"/>
            </a:xfrm>
            <a:prstGeom prst="rect">
              <a:avLst/>
            </a:prstGeom>
            <a:noFill/>
          </p:spPr>
          <p:txBody>
            <a:bodyPr wrap="square">
              <a:spAutoFit/>
            </a:bodyPr>
            <a:lstStyle/>
            <a:p>
              <a:pPr marL="720000" lvl="1" indent="-342900">
                <a:lnSpc>
                  <a:spcPct val="150000"/>
                </a:lnSpc>
                <a:buFont typeface="Arial" panose="020B0604020202020204" pitchFamily="34" charset="0"/>
                <a:buChar char="•"/>
              </a:pPr>
              <a:r>
                <a:rPr lang="en-US" altLang="zh-CN" sz="2000" dirty="0">
                  <a:solidFill>
                    <a:schemeClr val="bg1"/>
                  </a:solidFill>
                </a:rPr>
                <a:t>Llama</a:t>
              </a:r>
              <a:r>
                <a:rPr lang="zh-CN" altLang="en-US" sz="2000" dirty="0">
                  <a:solidFill>
                    <a:schemeClr val="bg1"/>
                  </a:solidFill>
                </a:rPr>
                <a:t>（</a:t>
              </a:r>
              <a:r>
                <a:rPr lang="en-US" altLang="zh-CN" sz="2000" dirty="0">
                  <a:solidFill>
                    <a:schemeClr val="bg1"/>
                  </a:solidFill>
                </a:rPr>
                <a:t>7B</a:t>
              </a:r>
              <a:r>
                <a:rPr lang="zh-CN" altLang="en-US" sz="2000" dirty="0">
                  <a:solidFill>
                    <a:schemeClr val="bg1"/>
                  </a:solidFill>
                </a:rPr>
                <a:t>，</a:t>
              </a:r>
              <a:r>
                <a:rPr lang="en-US" altLang="zh-CN" sz="2000" dirty="0">
                  <a:solidFill>
                    <a:schemeClr val="bg1"/>
                  </a:solidFill>
                </a:rPr>
                <a:t>13B</a:t>
              </a:r>
              <a:r>
                <a:rPr lang="zh-CN" altLang="en-US" sz="2000" dirty="0">
                  <a:solidFill>
                    <a:schemeClr val="bg1"/>
                  </a:solidFill>
                </a:rPr>
                <a:t>）</a:t>
              </a:r>
              <a:endParaRPr lang="en-US" altLang="zh-CN" sz="2000" dirty="0">
                <a:solidFill>
                  <a:schemeClr val="bg1"/>
                </a:solidFill>
              </a:endParaRPr>
            </a:p>
            <a:p>
              <a:pPr marL="720000" lvl="1" indent="-342900">
                <a:lnSpc>
                  <a:spcPct val="150000"/>
                </a:lnSpc>
                <a:buFont typeface="Arial" panose="020B0604020202020204" pitchFamily="34" charset="0"/>
                <a:buChar char="•"/>
              </a:pPr>
              <a:r>
                <a:rPr lang="en-US" altLang="zh-CN" sz="2000" dirty="0">
                  <a:solidFill>
                    <a:schemeClr val="bg1"/>
                  </a:solidFill>
                </a:rPr>
                <a:t>Alpaca</a:t>
              </a:r>
            </a:p>
            <a:p>
              <a:pPr marL="720000" lvl="1" indent="-342900">
                <a:lnSpc>
                  <a:spcPct val="150000"/>
                </a:lnSpc>
                <a:buFont typeface="Arial" panose="020B0604020202020204" pitchFamily="34" charset="0"/>
                <a:buChar char="•"/>
              </a:pPr>
              <a:r>
                <a:rPr lang="en-US" altLang="zh-CN" sz="2000" dirty="0">
                  <a:solidFill>
                    <a:schemeClr val="bg1"/>
                  </a:solidFill>
                </a:rPr>
                <a:t>Vicuna</a:t>
              </a:r>
            </a:p>
            <a:p>
              <a:pPr marL="720000" lvl="1" indent="-342900">
                <a:lnSpc>
                  <a:spcPct val="150000"/>
                </a:lnSpc>
                <a:buFont typeface="Arial" panose="020B0604020202020204" pitchFamily="34" charset="0"/>
                <a:buChar char="•"/>
              </a:pPr>
              <a:r>
                <a:rPr lang="en-US" altLang="zh-CN" sz="2000" dirty="0">
                  <a:solidFill>
                    <a:schemeClr val="bg1"/>
                  </a:solidFill>
                </a:rPr>
                <a:t>Flan-T5-XXL</a:t>
              </a:r>
              <a:r>
                <a:rPr lang="zh-CN" altLang="en-US" sz="2000" dirty="0">
                  <a:solidFill>
                    <a:schemeClr val="bg1"/>
                  </a:solidFill>
                </a:rPr>
                <a:t>（</a:t>
              </a:r>
              <a:r>
                <a:rPr lang="en-US" altLang="zh-CN" sz="2000" dirty="0">
                  <a:solidFill>
                    <a:schemeClr val="bg1"/>
                  </a:solidFill>
                </a:rPr>
                <a:t>11B</a:t>
              </a:r>
              <a:r>
                <a:rPr lang="zh-CN" altLang="en-US" sz="2000" dirty="0">
                  <a:solidFill>
                    <a:schemeClr val="bg1"/>
                  </a:solidFill>
                </a:rPr>
                <a:t>）</a:t>
              </a:r>
              <a:endParaRPr lang="en-US" altLang="zh-CN" sz="2000" dirty="0">
                <a:solidFill>
                  <a:schemeClr val="bg1"/>
                </a:solidFill>
              </a:endParaRPr>
            </a:p>
            <a:p>
              <a:pPr marL="720000" lvl="1" indent="-342900">
                <a:lnSpc>
                  <a:spcPct val="150000"/>
                </a:lnSpc>
                <a:buFont typeface="Arial" panose="020B0604020202020204" pitchFamily="34" charset="0"/>
                <a:buChar char="•"/>
              </a:pPr>
              <a:r>
                <a:rPr lang="en-US" altLang="zh-CN" sz="2000" dirty="0" err="1">
                  <a:solidFill>
                    <a:schemeClr val="bg1"/>
                  </a:solidFill>
                </a:rPr>
                <a:t>Bloomz</a:t>
              </a:r>
              <a:r>
                <a:rPr lang="zh-CN" altLang="en-US" sz="2000" dirty="0">
                  <a:solidFill>
                    <a:schemeClr val="bg1"/>
                  </a:solidFill>
                </a:rPr>
                <a:t>（</a:t>
              </a:r>
              <a:r>
                <a:rPr lang="en-US" altLang="zh-CN" sz="2000" dirty="0">
                  <a:solidFill>
                    <a:schemeClr val="bg1"/>
                  </a:solidFill>
                </a:rPr>
                <a:t>7B</a:t>
              </a:r>
              <a:r>
                <a:rPr lang="zh-CN" altLang="en-US" sz="2000" dirty="0">
                  <a:solidFill>
                    <a:schemeClr val="bg1"/>
                  </a:solidFill>
                </a:rPr>
                <a:t>）</a:t>
              </a:r>
              <a:endParaRPr lang="en-US" altLang="zh-CN" sz="2000" dirty="0">
                <a:solidFill>
                  <a:schemeClr val="bg1"/>
                </a:solidFill>
              </a:endParaRPr>
            </a:p>
          </p:txBody>
        </p:sp>
        <p:sp>
          <p:nvSpPr>
            <p:cNvPr id="7" name="文本框 6">
              <a:extLst>
                <a:ext uri="{FF2B5EF4-FFF2-40B4-BE49-F238E27FC236}">
                  <a16:creationId xmlns:a16="http://schemas.microsoft.com/office/drawing/2014/main" id="{F0E6A31A-B59E-65FA-15AB-DB7B02FB415E}"/>
                </a:ext>
              </a:extLst>
            </p:cNvPr>
            <p:cNvSpPr txBox="1"/>
            <p:nvPr/>
          </p:nvSpPr>
          <p:spPr>
            <a:xfrm>
              <a:off x="5200894" y="2895720"/>
              <a:ext cx="3469513" cy="1892569"/>
            </a:xfrm>
            <a:prstGeom prst="rect">
              <a:avLst/>
            </a:prstGeom>
            <a:noFill/>
          </p:spPr>
          <p:txBody>
            <a:bodyPr wrap="square">
              <a:spAutoFit/>
            </a:bodyPr>
            <a:lstStyle/>
            <a:p>
              <a:pPr marL="720000" lvl="1" indent="-342900">
                <a:lnSpc>
                  <a:spcPct val="150000"/>
                </a:lnSpc>
                <a:buFont typeface="Arial" panose="020B0604020202020204" pitchFamily="34" charset="0"/>
                <a:buChar char="•"/>
              </a:pPr>
              <a:r>
                <a:rPr lang="en-US" altLang="zh-CN" sz="2000" dirty="0" err="1">
                  <a:solidFill>
                    <a:schemeClr val="bg1"/>
                  </a:solidFill>
                </a:rPr>
                <a:t>ChatGLM</a:t>
              </a:r>
              <a:endParaRPr lang="en-US" altLang="zh-CN" sz="2000" dirty="0">
                <a:solidFill>
                  <a:schemeClr val="bg1"/>
                </a:solidFill>
              </a:endParaRPr>
            </a:p>
            <a:p>
              <a:pPr marL="720000" lvl="1" indent="-342900">
                <a:lnSpc>
                  <a:spcPct val="150000"/>
                </a:lnSpc>
                <a:buFont typeface="Arial" panose="020B0604020202020204" pitchFamily="34" charset="0"/>
                <a:buChar char="•"/>
              </a:pPr>
              <a:r>
                <a:rPr lang="en-US" altLang="zh-CN" sz="2000" dirty="0">
                  <a:solidFill>
                    <a:schemeClr val="bg1"/>
                  </a:solidFill>
                </a:rPr>
                <a:t>GPT-J</a:t>
              </a:r>
            </a:p>
            <a:p>
              <a:pPr marL="720000" lvl="1" indent="-342900">
                <a:lnSpc>
                  <a:spcPct val="150000"/>
                </a:lnSpc>
                <a:buFont typeface="Arial" panose="020B0604020202020204" pitchFamily="34" charset="0"/>
                <a:buChar char="•"/>
              </a:pPr>
              <a:r>
                <a:rPr lang="en-US" altLang="zh-CN" sz="2000" dirty="0">
                  <a:solidFill>
                    <a:schemeClr val="bg1"/>
                  </a:solidFill>
                </a:rPr>
                <a:t>GPT-NEOX</a:t>
              </a:r>
            </a:p>
            <a:p>
              <a:pPr marL="720000" lvl="1" indent="-342900">
                <a:lnSpc>
                  <a:spcPct val="150000"/>
                </a:lnSpc>
                <a:buFont typeface="Arial" panose="020B0604020202020204" pitchFamily="34" charset="0"/>
                <a:buChar char="•"/>
              </a:pPr>
              <a:r>
                <a:rPr lang="en-US" altLang="zh-CN" sz="2000" dirty="0">
                  <a:solidFill>
                    <a:schemeClr val="bg1"/>
                  </a:solidFill>
                </a:rPr>
                <a:t>GPT-NEO</a:t>
              </a:r>
            </a:p>
          </p:txBody>
        </p:sp>
      </p:grpSp>
      <p:sp>
        <p:nvSpPr>
          <p:cNvPr id="12" name="Freeform 13">
            <a:extLst>
              <a:ext uri="{FF2B5EF4-FFF2-40B4-BE49-F238E27FC236}">
                <a16:creationId xmlns:a16="http://schemas.microsoft.com/office/drawing/2014/main" id="{8B547C2E-BEB0-7B8D-AE07-C31A0394248C}"/>
              </a:ext>
            </a:extLst>
          </p:cNvPr>
          <p:cNvSpPr/>
          <p:nvPr/>
        </p:nvSpPr>
        <p:spPr bwMode="auto">
          <a:xfrm>
            <a:off x="10299699" y="5872056"/>
            <a:ext cx="677311" cy="350364"/>
          </a:xfrm>
          <a:custGeom>
            <a:avLst/>
            <a:gdLst>
              <a:gd name="T0" fmla="*/ 0 w 449"/>
              <a:gd name="T1" fmla="*/ 0 h 446"/>
              <a:gd name="T2" fmla="*/ 0 w 449"/>
              <a:gd name="T3" fmla="*/ 446 h 446"/>
              <a:gd name="T4" fmla="*/ 449 w 449"/>
              <a:gd name="T5" fmla="*/ 0 h 446"/>
              <a:gd name="T6" fmla="*/ 0 w 449"/>
              <a:gd name="T7" fmla="*/ 0 h 446"/>
            </a:gdLst>
            <a:ahLst/>
            <a:cxnLst>
              <a:cxn ang="0">
                <a:pos x="T0" y="T1"/>
              </a:cxn>
              <a:cxn ang="0">
                <a:pos x="T2" y="T3"/>
              </a:cxn>
              <a:cxn ang="0">
                <a:pos x="T4" y="T5"/>
              </a:cxn>
              <a:cxn ang="0">
                <a:pos x="T6" y="T7"/>
              </a:cxn>
            </a:cxnLst>
            <a:rect l="0" t="0" r="r" b="b"/>
            <a:pathLst>
              <a:path w="449" h="446">
                <a:moveTo>
                  <a:pt x="0" y="0"/>
                </a:moveTo>
                <a:lnTo>
                  <a:pt x="0" y="446"/>
                </a:lnTo>
                <a:lnTo>
                  <a:pt x="449" y="0"/>
                </a:lnTo>
                <a:lnTo>
                  <a:pt x="0" y="0"/>
                </a:lnTo>
                <a:close/>
              </a:path>
            </a:pathLst>
          </a:custGeom>
          <a:solidFill>
            <a:schemeClr val="bg2">
              <a:lumMod val="85000"/>
              <a:alpha val="33000"/>
            </a:schemeClr>
          </a:solidFill>
          <a:ln>
            <a:noFill/>
          </a:ln>
        </p:spPr>
        <p:txBody>
          <a:bodyPr vert="horz" wrap="square" lIns="91440" tIns="45720" rIns="91440" bIns="45720" numCol="1" anchor="t" anchorCtr="0" compatLnSpc="1"/>
          <a:lstStyle/>
          <a:p>
            <a:endParaRPr lang="en-US"/>
          </a:p>
        </p:txBody>
      </p:sp>
      <p:sp>
        <p:nvSpPr>
          <p:cNvPr id="17" name="Freeform 13">
            <a:extLst>
              <a:ext uri="{FF2B5EF4-FFF2-40B4-BE49-F238E27FC236}">
                <a16:creationId xmlns:a16="http://schemas.microsoft.com/office/drawing/2014/main" id="{D22BD26F-C5E3-AEFE-28B7-F755E5EF21B6}"/>
              </a:ext>
            </a:extLst>
          </p:cNvPr>
          <p:cNvSpPr/>
          <p:nvPr/>
        </p:nvSpPr>
        <p:spPr bwMode="auto">
          <a:xfrm rot="5400000">
            <a:off x="694487" y="2761863"/>
            <a:ext cx="219914" cy="219914"/>
          </a:xfrm>
          <a:custGeom>
            <a:avLst/>
            <a:gdLst>
              <a:gd name="T0" fmla="*/ 0 w 449"/>
              <a:gd name="T1" fmla="*/ 0 h 446"/>
              <a:gd name="T2" fmla="*/ 0 w 449"/>
              <a:gd name="T3" fmla="*/ 446 h 446"/>
              <a:gd name="T4" fmla="*/ 449 w 449"/>
              <a:gd name="T5" fmla="*/ 0 h 446"/>
              <a:gd name="T6" fmla="*/ 0 w 449"/>
              <a:gd name="T7" fmla="*/ 0 h 446"/>
            </a:gdLst>
            <a:ahLst/>
            <a:cxnLst>
              <a:cxn ang="0">
                <a:pos x="T0" y="T1"/>
              </a:cxn>
              <a:cxn ang="0">
                <a:pos x="T2" y="T3"/>
              </a:cxn>
              <a:cxn ang="0">
                <a:pos x="T4" y="T5"/>
              </a:cxn>
              <a:cxn ang="0">
                <a:pos x="T6" y="T7"/>
              </a:cxn>
            </a:cxnLst>
            <a:rect l="0" t="0" r="r" b="b"/>
            <a:pathLst>
              <a:path w="449" h="446">
                <a:moveTo>
                  <a:pt x="0" y="0"/>
                </a:moveTo>
                <a:lnTo>
                  <a:pt x="0" y="446"/>
                </a:lnTo>
                <a:lnTo>
                  <a:pt x="449" y="0"/>
                </a:lnTo>
                <a:lnTo>
                  <a:pt x="0" y="0"/>
                </a:lnTo>
                <a:close/>
              </a:path>
            </a:pathLst>
          </a:custGeom>
          <a:solidFill>
            <a:srgbClr val="E8456D">
              <a:alpha val="47000"/>
            </a:srgbClr>
          </a:solidFill>
          <a:ln>
            <a:noFill/>
          </a:ln>
        </p:spPr>
        <p:txBody>
          <a:bodyPr vert="horz" wrap="square" lIns="91440" tIns="45720" rIns="91440" bIns="45720" numCol="1" anchor="t" anchorCtr="0" compatLnSpc="1"/>
          <a:lstStyle/>
          <a:p>
            <a:endParaRPr lang="en-US"/>
          </a:p>
        </p:txBody>
      </p:sp>
    </p:spTree>
    <p:extLst>
      <p:ext uri="{BB962C8B-B14F-4D97-AF65-F5344CB8AC3E}">
        <p14:creationId xmlns:p14="http://schemas.microsoft.com/office/powerpoint/2010/main" val="1589805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F1F71-5A2A-5281-7EBB-0D98AD79E264}"/>
              </a:ext>
            </a:extLst>
          </p:cNvPr>
          <p:cNvSpPr>
            <a:spLocks noGrp="1"/>
          </p:cNvSpPr>
          <p:nvPr>
            <p:ph type="title"/>
          </p:nvPr>
        </p:nvSpPr>
        <p:spPr/>
        <p:txBody>
          <a:bodyPr/>
          <a:lstStyle/>
          <a:p>
            <a:r>
              <a:rPr lang="en-CN" dirty="0">
                <a:latin typeface="Amazon Ember" panose="020B0603020204020204" pitchFamily="34" charset="0"/>
                <a:ea typeface="Amazon Ember" panose="020B0603020204020204" pitchFamily="34" charset="0"/>
              </a:rPr>
              <a:t>Code Samples</a:t>
            </a:r>
          </a:p>
        </p:txBody>
      </p:sp>
      <p:sp>
        <p:nvSpPr>
          <p:cNvPr id="3" name="Content Placeholder 2">
            <a:extLst>
              <a:ext uri="{FF2B5EF4-FFF2-40B4-BE49-F238E27FC236}">
                <a16:creationId xmlns:a16="http://schemas.microsoft.com/office/drawing/2014/main" id="{710F3D05-18AA-58C4-7C2F-35B061B6D982}"/>
              </a:ext>
            </a:extLst>
          </p:cNvPr>
          <p:cNvSpPr>
            <a:spLocks noGrp="1"/>
          </p:cNvSpPr>
          <p:nvPr>
            <p:ph idx="4294967295"/>
          </p:nvPr>
        </p:nvSpPr>
        <p:spPr>
          <a:xfrm>
            <a:off x="701673" y="1450043"/>
            <a:ext cx="6207125" cy="3216300"/>
          </a:xfrm>
          <a:prstGeom prst="rect">
            <a:avLst/>
          </a:prstGeom>
        </p:spPr>
        <p:txBody>
          <a:bodyPr/>
          <a:lstStyle/>
          <a:p>
            <a:pPr marL="0" indent="0">
              <a:buNone/>
            </a:pPr>
            <a:r>
              <a:rPr lang="en-US" sz="2400" b="1" dirty="0">
                <a:solidFill>
                  <a:schemeClr val="bg1"/>
                </a:solidFill>
                <a:latin typeface="+mj-lt"/>
              </a:rPr>
              <a:t>LLM Fine-tune (Distributed Training):</a:t>
            </a:r>
            <a:endParaRPr lang="en-US" sz="2400" b="1" dirty="0">
              <a:solidFill>
                <a:schemeClr val="bg1"/>
              </a:solidFill>
              <a:latin typeface="+mj-lt"/>
              <a:hlinkClick r:id="rId2">
                <a:extLst>
                  <a:ext uri="{A12FA001-AC4F-418D-AE19-62706E023703}">
                    <ahyp:hlinkClr xmlns:ahyp="http://schemas.microsoft.com/office/drawing/2018/hyperlinkcolor" val="tx"/>
                  </a:ext>
                </a:extLst>
              </a:hlinkClick>
            </a:endParaRPr>
          </a:p>
          <a:p>
            <a:pPr marL="720000" lvl="1"/>
            <a:r>
              <a:rPr lang="en-US" sz="1600" dirty="0">
                <a:solidFill>
                  <a:srgbClr val="FEBF61"/>
                </a:solidFill>
                <a:latin typeface="+mj-lt"/>
                <a:ea typeface="Amazon Ember" panose="020B0603020204020204" pitchFamily="34" charset="0"/>
                <a:cs typeface="Amazon Ember" panose="020B0603020204020204" pitchFamily="34" charset="0"/>
                <a:hlinkClick r:id="rId3">
                  <a:extLst>
                    <a:ext uri="{A12FA001-AC4F-418D-AE19-62706E023703}">
                      <ahyp:hlinkClr xmlns:ahyp="http://schemas.microsoft.com/office/drawing/2018/hyperlinkcolor" val="tx"/>
                    </a:ext>
                  </a:extLst>
                </a:hlinkClick>
              </a:rPr>
              <a:t>HuggingFace with SageMaker Distributed Training (SMP)</a:t>
            </a:r>
            <a:endParaRPr lang="en-US" sz="1600" dirty="0">
              <a:solidFill>
                <a:srgbClr val="FEBF61"/>
              </a:solidFill>
              <a:latin typeface="+mj-lt"/>
              <a:ea typeface="Amazon Ember" panose="020B0603020204020204" pitchFamily="34" charset="0"/>
              <a:cs typeface="Amazon Ember" panose="020B0603020204020204" pitchFamily="34" charset="0"/>
            </a:endParaRPr>
          </a:p>
          <a:p>
            <a:pPr marL="720000" lvl="1"/>
            <a:r>
              <a:rPr lang="en-US" sz="1600" i="0" u="sng" dirty="0" err="1">
                <a:solidFill>
                  <a:srgbClr val="FEBF61"/>
                </a:solidFill>
                <a:effectLst/>
                <a:latin typeface="+mj-lt"/>
                <a:ea typeface="Amazon Ember" panose="020B0603020204020204" pitchFamily="34" charset="0"/>
                <a:cs typeface="Amazon Ember" panose="020B0603020204020204" pitchFamily="34" charset="0"/>
                <a:hlinkClick r:id="rId4">
                  <a:extLst>
                    <a:ext uri="{A12FA001-AC4F-418D-AE19-62706E023703}">
                      <ahyp:hlinkClr xmlns:ahyp="http://schemas.microsoft.com/office/drawing/2018/hyperlinkcolor" val="tx"/>
                    </a:ext>
                  </a:extLst>
                </a:hlinkClick>
              </a:rPr>
              <a:t>DeepSpeed</a:t>
            </a:r>
            <a:r>
              <a:rPr lang="en-US" sz="1600" i="0" u="sng" dirty="0">
                <a:solidFill>
                  <a:srgbClr val="FEBF61"/>
                </a:solidFill>
                <a:effectLst/>
                <a:latin typeface="+mj-lt"/>
                <a:ea typeface="Amazon Ember" panose="020B0603020204020204" pitchFamily="34" charset="0"/>
                <a:cs typeface="Amazon Ember" panose="020B0603020204020204" pitchFamily="34" charset="0"/>
                <a:hlinkClick r:id="rId4">
                  <a:extLst>
                    <a:ext uri="{A12FA001-AC4F-418D-AE19-62706E023703}">
                      <ahyp:hlinkClr xmlns:ahyp="http://schemas.microsoft.com/office/drawing/2018/hyperlinkcolor" val="tx"/>
                    </a:ext>
                  </a:extLst>
                </a:hlinkClick>
              </a:rPr>
              <a:t>-training-LLM-on-</a:t>
            </a:r>
            <a:r>
              <a:rPr lang="en-US" sz="1600" i="0" u="sng" dirty="0" err="1">
                <a:solidFill>
                  <a:srgbClr val="FEBF61"/>
                </a:solidFill>
                <a:effectLst/>
                <a:latin typeface="+mj-lt"/>
                <a:ea typeface="Amazon Ember" panose="020B0603020204020204" pitchFamily="34" charset="0"/>
                <a:cs typeface="Amazon Ember" panose="020B0603020204020204" pitchFamily="34" charset="0"/>
                <a:hlinkClick r:id="rId4">
                  <a:extLst>
                    <a:ext uri="{A12FA001-AC4F-418D-AE19-62706E023703}">
                      <ahyp:hlinkClr xmlns:ahyp="http://schemas.microsoft.com/office/drawing/2018/hyperlinkcolor" val="tx"/>
                    </a:ext>
                  </a:extLst>
                </a:hlinkClick>
              </a:rPr>
              <a:t>SageMaker</a:t>
            </a:r>
            <a:r>
              <a:rPr lang="en-US" sz="1600" i="0" u="sng" dirty="0">
                <a:solidFill>
                  <a:srgbClr val="FEBF61"/>
                </a:solidFill>
                <a:effectLst/>
                <a:latin typeface="+mj-lt"/>
                <a:ea typeface="Amazon Ember" panose="020B0603020204020204" pitchFamily="34" charset="0"/>
                <a:cs typeface="Amazon Ember" panose="020B0603020204020204" pitchFamily="34" charset="0"/>
                <a:hlinkClick r:id="rId4">
                  <a:extLst>
                    <a:ext uri="{A12FA001-AC4F-418D-AE19-62706E023703}">
                      <ahyp:hlinkClr xmlns:ahyp="http://schemas.microsoft.com/office/drawing/2018/hyperlinkcolor" val="tx"/>
                    </a:ext>
                  </a:extLst>
                </a:hlinkClick>
              </a:rPr>
              <a:t>-for-multiple-nodes</a:t>
            </a:r>
            <a:endParaRPr lang="en-US" sz="1600" i="0" u="sng" dirty="0">
              <a:solidFill>
                <a:srgbClr val="FEBF61"/>
              </a:solidFill>
              <a:effectLst/>
              <a:latin typeface="+mj-lt"/>
              <a:ea typeface="Amazon Ember" panose="020B0603020204020204" pitchFamily="34" charset="0"/>
              <a:cs typeface="Amazon Ember" panose="020B0603020204020204" pitchFamily="34" charset="0"/>
            </a:endParaRPr>
          </a:p>
          <a:p>
            <a:pPr marL="720000" lvl="1"/>
            <a:r>
              <a:rPr lang="en-US" sz="1600" u="sng" dirty="0">
                <a:solidFill>
                  <a:srgbClr val="FEBF61"/>
                </a:solidFill>
                <a:latin typeface="+mj-lt"/>
                <a:ea typeface="Amazon Ember" panose="020B0603020204020204" pitchFamily="34" charset="0"/>
                <a:cs typeface="Amazon Ember" panose="020B0603020204020204" pitchFamily="34" charset="0"/>
                <a:hlinkClick r:id="rId5">
                  <a:extLst>
                    <a:ext uri="{A12FA001-AC4F-418D-AE19-62706E023703}">
                      <ahyp:hlinkClr xmlns:ahyp="http://schemas.microsoft.com/office/drawing/2018/hyperlinkcolor" val="tx"/>
                    </a:ext>
                  </a:extLst>
                </a:hlinkClick>
              </a:rPr>
              <a:t>finetuning-and-deploying-llama-on-</a:t>
            </a:r>
            <a:r>
              <a:rPr lang="en-US" sz="1600" u="sng" dirty="0" err="1">
                <a:solidFill>
                  <a:srgbClr val="FEBF61"/>
                </a:solidFill>
                <a:latin typeface="+mj-lt"/>
                <a:ea typeface="Amazon Ember" panose="020B0603020204020204" pitchFamily="34" charset="0"/>
                <a:cs typeface="Amazon Ember" panose="020B0603020204020204" pitchFamily="34" charset="0"/>
                <a:hlinkClick r:id="rId5">
                  <a:extLst>
                    <a:ext uri="{A12FA001-AC4F-418D-AE19-62706E023703}">
                      <ahyp:hlinkClr xmlns:ahyp="http://schemas.microsoft.com/office/drawing/2018/hyperlinkcolor" val="tx"/>
                    </a:ext>
                  </a:extLst>
                </a:hlinkClick>
              </a:rPr>
              <a:t>Sagemaker</a:t>
            </a:r>
            <a:endParaRPr lang="en-US" sz="1600" i="0" u="sng" dirty="0">
              <a:solidFill>
                <a:srgbClr val="FEBF61"/>
              </a:solidFill>
              <a:effectLst/>
              <a:latin typeface="+mj-lt"/>
              <a:ea typeface="Amazon Ember" panose="020B0603020204020204" pitchFamily="34" charset="0"/>
              <a:cs typeface="Amazon Ember" panose="020B0603020204020204" pitchFamily="34" charset="0"/>
            </a:endParaRPr>
          </a:p>
          <a:p>
            <a:pPr marL="720000" lvl="1"/>
            <a:r>
              <a:rPr lang="en-US" sz="1600" i="0" u="sng" dirty="0">
                <a:solidFill>
                  <a:srgbClr val="FEBF61"/>
                </a:solidFill>
                <a:effectLst/>
                <a:latin typeface="+mj-lt"/>
                <a:ea typeface="Amazon Ember" panose="020B0603020204020204" pitchFamily="34" charset="0"/>
                <a:cs typeface="Amazon Ember" panose="020B0603020204020204" pitchFamily="34" charset="0"/>
                <a:hlinkClick r:id="rId6">
                  <a:extLst>
                    <a:ext uri="{A12FA001-AC4F-418D-AE19-62706E023703}">
                      <ahyp:hlinkClr xmlns:ahyp="http://schemas.microsoft.com/office/drawing/2018/hyperlinkcolor" val="tx"/>
                    </a:ext>
                  </a:extLst>
                </a:hlinkClick>
              </a:rPr>
              <a:t>alpaca-on-amazon-sagemaker</a:t>
            </a:r>
            <a:endParaRPr lang="en-US" sz="1600" i="0" u="sng" dirty="0">
              <a:solidFill>
                <a:srgbClr val="FEBF61"/>
              </a:solidFill>
              <a:effectLst/>
              <a:latin typeface="+mj-lt"/>
              <a:ea typeface="Amazon Ember" panose="020B0603020204020204" pitchFamily="34" charset="0"/>
              <a:cs typeface="Amazon Ember" panose="020B0603020204020204" pitchFamily="34" charset="0"/>
            </a:endParaRPr>
          </a:p>
          <a:p>
            <a:pPr marL="720000" lvl="1"/>
            <a:r>
              <a:rPr lang="en-US" sz="1600" i="0" u="sng" dirty="0">
                <a:solidFill>
                  <a:srgbClr val="FEBF61"/>
                </a:solidFill>
                <a:effectLst/>
                <a:latin typeface="+mj-lt"/>
                <a:ea typeface="Amazon Ember" panose="020B0603020204020204" pitchFamily="34" charset="0"/>
                <a:cs typeface="Amazon Ember" panose="020B0603020204020204" pitchFamily="34" charset="0"/>
                <a:hlinkClick r:id="rId7">
                  <a:extLst>
                    <a:ext uri="{A12FA001-AC4F-418D-AE19-62706E023703}">
                      <ahyp:hlinkClr xmlns:ahyp="http://schemas.microsoft.com/office/drawing/2018/hyperlinkcolor" val="tx"/>
                    </a:ext>
                  </a:extLst>
                </a:hlinkClick>
              </a:rPr>
              <a:t>finetune-vicuna-on-sagemaker</a:t>
            </a:r>
            <a:endParaRPr lang="en-US" sz="1600" i="0" u="sng" dirty="0">
              <a:solidFill>
                <a:srgbClr val="FEBF61"/>
              </a:solidFill>
              <a:effectLst/>
              <a:latin typeface="+mj-lt"/>
              <a:ea typeface="Amazon Ember" panose="020B0603020204020204" pitchFamily="34" charset="0"/>
              <a:cs typeface="Amazon Ember" panose="020B0603020204020204" pitchFamily="34" charset="0"/>
            </a:endParaRPr>
          </a:p>
          <a:p>
            <a:pPr marL="720000" lvl="1"/>
            <a:r>
              <a:rPr lang="en-US" sz="1600" dirty="0" err="1">
                <a:solidFill>
                  <a:srgbClr val="FEBF61"/>
                </a:solidFill>
                <a:latin typeface="+mj-lt"/>
                <a:ea typeface="Amazon Ember" panose="020B0603020204020204" pitchFamily="34" charset="0"/>
                <a:cs typeface="Amazon Ember" panose="020B0603020204020204" pitchFamily="34" charset="0"/>
                <a:hlinkClick r:id="rId8">
                  <a:extLst>
                    <a:ext uri="{A12FA001-AC4F-418D-AE19-62706E023703}">
                      <ahyp:hlinkClr xmlns:ahyp="http://schemas.microsoft.com/office/drawing/2018/hyperlinkcolor" val="tx"/>
                    </a:ext>
                  </a:extLst>
                </a:hlinkClick>
              </a:rPr>
              <a:t>sagemaker</a:t>
            </a:r>
            <a:r>
              <a:rPr lang="en-US" sz="1600" dirty="0">
                <a:solidFill>
                  <a:srgbClr val="FEBF61"/>
                </a:solidFill>
                <a:latin typeface="+mj-lt"/>
                <a:ea typeface="Amazon Ember" panose="020B0603020204020204" pitchFamily="34" charset="0"/>
                <a:cs typeface="Amazon Ember" panose="020B0603020204020204" pitchFamily="34" charset="0"/>
                <a:hlinkClick r:id="rId8">
                  <a:extLst>
                    <a:ext uri="{A12FA001-AC4F-418D-AE19-62706E023703}">
                      <ahyp:hlinkClr xmlns:ahyp="http://schemas.microsoft.com/office/drawing/2018/hyperlinkcolor" val="tx"/>
                    </a:ext>
                  </a:extLst>
                </a:hlinkClick>
              </a:rPr>
              <a:t>-distributed-training-workshop</a:t>
            </a:r>
            <a:endParaRPr lang="en-US" sz="1600" dirty="0">
              <a:solidFill>
                <a:srgbClr val="FEBF61"/>
              </a:solidFill>
              <a:latin typeface="+mj-lt"/>
              <a:ea typeface="Amazon Ember" panose="020B0603020204020204" pitchFamily="34" charset="0"/>
              <a:cs typeface="Amazon Ember" panose="020B0603020204020204" pitchFamily="34" charset="0"/>
            </a:endParaRPr>
          </a:p>
          <a:p>
            <a:pPr marL="0" indent="0">
              <a:buNone/>
            </a:pPr>
            <a:r>
              <a:rPr lang="en-US" altLang="zh-CN" sz="2400" b="1" dirty="0">
                <a:solidFill>
                  <a:schemeClr val="bg1"/>
                </a:solidFill>
                <a:latin typeface="+mj-lt"/>
              </a:rPr>
              <a:t>LLM</a:t>
            </a:r>
            <a:r>
              <a:rPr lang="zh-CN" altLang="en-US" sz="2400" b="1" dirty="0">
                <a:solidFill>
                  <a:schemeClr val="bg1"/>
                </a:solidFill>
                <a:latin typeface="+mj-lt"/>
              </a:rPr>
              <a:t> </a:t>
            </a:r>
            <a:r>
              <a:rPr lang="en-US" altLang="zh-CN" sz="2400" b="1" dirty="0">
                <a:solidFill>
                  <a:schemeClr val="bg1"/>
                </a:solidFill>
                <a:latin typeface="+mj-lt"/>
              </a:rPr>
              <a:t>Model</a:t>
            </a:r>
            <a:r>
              <a:rPr lang="zh-CN" altLang="en-US" sz="2400" b="1" dirty="0">
                <a:solidFill>
                  <a:schemeClr val="bg1"/>
                </a:solidFill>
                <a:latin typeface="+mj-lt"/>
              </a:rPr>
              <a:t> </a:t>
            </a:r>
            <a:r>
              <a:rPr lang="en-US" altLang="zh-CN" sz="2400" b="1" dirty="0">
                <a:solidFill>
                  <a:schemeClr val="bg1"/>
                </a:solidFill>
                <a:latin typeface="+mj-lt"/>
              </a:rPr>
              <a:t>Hosting:</a:t>
            </a:r>
          </a:p>
          <a:p>
            <a:pPr marL="645750" lvl="1" indent="-285750">
              <a:buFont typeface="Arial" panose="020B0604020202020204" pitchFamily="34" charset="0"/>
              <a:buChar char="•"/>
            </a:pPr>
            <a:r>
              <a:rPr lang="en-US" altLang="zh-CN" sz="1600" dirty="0">
                <a:solidFill>
                  <a:srgbClr val="FEBF61"/>
                </a:solidFill>
                <a:latin typeface="+mj-lt"/>
                <a:hlinkClick r:id="rId9">
                  <a:extLst>
                    <a:ext uri="{A12FA001-AC4F-418D-AE19-62706E023703}">
                      <ahyp:hlinkClr xmlns:ahyp="http://schemas.microsoft.com/office/drawing/2018/hyperlinkcolor" val="tx"/>
                    </a:ext>
                  </a:extLst>
                </a:hlinkClick>
              </a:rPr>
              <a:t>Large-Language-Model-Hosting</a:t>
            </a:r>
            <a:r>
              <a:rPr lang="en-US" altLang="zh-CN" sz="1600" dirty="0">
                <a:solidFill>
                  <a:srgbClr val="FEBF61"/>
                </a:solidFill>
                <a:latin typeface="+mj-lt"/>
              </a:rPr>
              <a:t>	</a:t>
            </a:r>
          </a:p>
          <a:p>
            <a:pPr marL="645750" lvl="1" indent="-285750">
              <a:buFont typeface="Arial" panose="020B0604020202020204" pitchFamily="34" charset="0"/>
              <a:buChar char="•"/>
            </a:pPr>
            <a:r>
              <a:rPr lang="en-US" altLang="zh-CN" sz="1600" i="0" u="sng" dirty="0">
                <a:solidFill>
                  <a:srgbClr val="FEBF61"/>
                </a:solidFill>
                <a:effectLst/>
                <a:latin typeface="+mj-lt"/>
                <a:ea typeface="Amazon Ember" panose="020B0603020204020204" pitchFamily="34" charset="0"/>
                <a:cs typeface="Amazon Ember" panose="020B0603020204020204" pitchFamily="34" charset="0"/>
                <a:hlinkClick r:id="rId6">
                  <a:extLst>
                    <a:ext uri="{A12FA001-AC4F-418D-AE19-62706E023703}">
                      <ahyp:hlinkClr xmlns:ahyp="http://schemas.microsoft.com/office/drawing/2018/hyperlinkcolor" val="tx"/>
                    </a:ext>
                  </a:extLst>
                </a:hlinkClick>
              </a:rPr>
              <a:t>alpaca-on-amazon-</a:t>
            </a:r>
            <a:r>
              <a:rPr lang="en-US" altLang="zh-CN" sz="1600" i="0" u="sng" dirty="0" err="1">
                <a:solidFill>
                  <a:srgbClr val="FEBF61"/>
                </a:solidFill>
                <a:effectLst/>
                <a:latin typeface="+mj-lt"/>
                <a:ea typeface="Amazon Ember" panose="020B0603020204020204" pitchFamily="34" charset="0"/>
                <a:cs typeface="Amazon Ember" panose="020B0603020204020204" pitchFamily="34" charset="0"/>
                <a:hlinkClick r:id="rId6">
                  <a:extLst>
                    <a:ext uri="{A12FA001-AC4F-418D-AE19-62706E023703}">
                      <ahyp:hlinkClr xmlns:ahyp="http://schemas.microsoft.com/office/drawing/2018/hyperlinkcolor" val="tx"/>
                    </a:ext>
                  </a:extLst>
                </a:hlinkClick>
              </a:rPr>
              <a:t>sagemaker</a:t>
            </a:r>
            <a:endParaRPr lang="en-US" altLang="zh-CN" sz="1600" dirty="0">
              <a:solidFill>
                <a:srgbClr val="FEBF61"/>
              </a:solidFill>
              <a:latin typeface="+mj-lt"/>
            </a:endParaRPr>
          </a:p>
          <a:p>
            <a:pPr marL="645750" lvl="1" indent="-285750">
              <a:buFont typeface="Arial" panose="020B0604020202020204" pitchFamily="34" charset="0"/>
              <a:buChar char="•"/>
            </a:pPr>
            <a:r>
              <a:rPr lang="en-US" altLang="zh-CN" sz="1600" b="0" i="0" dirty="0">
                <a:solidFill>
                  <a:srgbClr val="FEBF61"/>
                </a:solidFill>
                <a:effectLst/>
                <a:latin typeface="+mj-lt"/>
                <a:hlinkClick r:id="rId10">
                  <a:extLst>
                    <a:ext uri="{A12FA001-AC4F-418D-AE19-62706E023703}">
                      <ahyp:hlinkClr xmlns:ahyp="http://schemas.microsoft.com/office/drawing/2018/hyperlinkcolor" val="tx"/>
                    </a:ext>
                  </a:extLst>
                </a:hlinkClick>
              </a:rPr>
              <a:t>Deploy Bloom-176B </a:t>
            </a:r>
            <a:endParaRPr lang="en-US" altLang="zh-CN" sz="1600" b="0" i="0" dirty="0">
              <a:solidFill>
                <a:srgbClr val="FEBF61"/>
              </a:solidFill>
              <a:effectLst/>
              <a:latin typeface="+mj-lt"/>
            </a:endParaRPr>
          </a:p>
          <a:p>
            <a:pPr marL="645750" lvl="1" indent="-285750">
              <a:buFont typeface="Arial" panose="020B0604020202020204" pitchFamily="34" charset="0"/>
              <a:buChar char="•"/>
            </a:pPr>
            <a:r>
              <a:rPr lang="en-US" altLang="zh-CN" sz="1600" b="0" i="0" dirty="0">
                <a:solidFill>
                  <a:srgbClr val="FEBF61"/>
                </a:solidFill>
                <a:effectLst/>
                <a:latin typeface="+mj-lt"/>
                <a:hlinkClick r:id="rId11">
                  <a:extLst>
                    <a:ext uri="{A12FA001-AC4F-418D-AE19-62706E023703}">
                      <ahyp:hlinkClr xmlns:ahyp="http://schemas.microsoft.com/office/drawing/2018/hyperlinkcolor" val="tx"/>
                    </a:ext>
                  </a:extLst>
                </a:hlinkClick>
              </a:rPr>
              <a:t>Deploy GPT-J-6B</a:t>
            </a:r>
            <a:endParaRPr lang="en-US" altLang="zh-CN" sz="1600" b="0" i="0" dirty="0">
              <a:solidFill>
                <a:srgbClr val="FEBF61"/>
              </a:solidFill>
              <a:effectLst/>
              <a:latin typeface="+mj-lt"/>
            </a:endParaRPr>
          </a:p>
          <a:p>
            <a:pPr marL="645750" lvl="1" indent="-285750">
              <a:buFont typeface="Arial" panose="020B0604020202020204" pitchFamily="34" charset="0"/>
              <a:buChar char="•"/>
            </a:pPr>
            <a:r>
              <a:rPr lang="en-US" altLang="zh-CN" sz="1600" b="0" i="0" dirty="0">
                <a:solidFill>
                  <a:srgbClr val="FEBF61"/>
                </a:solidFill>
                <a:effectLst/>
                <a:latin typeface="+mj-lt"/>
                <a:hlinkClick r:id="rId12">
                  <a:extLst>
                    <a:ext uri="{A12FA001-AC4F-418D-AE19-62706E023703}">
                      <ahyp:hlinkClr xmlns:ahyp="http://schemas.microsoft.com/office/drawing/2018/hyperlinkcolor" val="tx"/>
                    </a:ext>
                  </a:extLst>
                </a:hlinkClick>
              </a:rPr>
              <a:t>Deploy GPT-Neo-X-20B</a:t>
            </a:r>
            <a:endParaRPr lang="en-US" altLang="zh-CN" sz="1600" b="0" i="0" dirty="0">
              <a:solidFill>
                <a:srgbClr val="FEBF61"/>
              </a:solidFill>
              <a:effectLst/>
              <a:latin typeface="+mj-lt"/>
            </a:endParaRPr>
          </a:p>
          <a:p>
            <a:pPr marL="720000" lvl="1"/>
            <a:endParaRPr lang="en-US" sz="1600" dirty="0">
              <a:solidFill>
                <a:srgbClr val="FEBF61"/>
              </a:solidFill>
              <a:latin typeface="+mj-lt"/>
              <a:ea typeface="Amazon Ember" panose="020B0603020204020204" pitchFamily="34" charset="0"/>
              <a:cs typeface="Amazon Ember" panose="020B0603020204020204" pitchFamily="34" charset="0"/>
            </a:endParaRPr>
          </a:p>
        </p:txBody>
      </p:sp>
      <p:pic>
        <p:nvPicPr>
          <p:cNvPr id="13" name="图片 12">
            <a:extLst>
              <a:ext uri="{FF2B5EF4-FFF2-40B4-BE49-F238E27FC236}">
                <a16:creationId xmlns:a16="http://schemas.microsoft.com/office/drawing/2014/main" id="{388A4E6B-7642-D458-7217-C843C26569F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1306"/>
            <a:ext cx="12192000" cy="6855387"/>
          </a:xfrm>
          <a:prstGeom prst="rect">
            <a:avLst/>
          </a:prstGeom>
        </p:spPr>
      </p:pic>
    </p:spTree>
    <p:extLst>
      <p:ext uri="{BB962C8B-B14F-4D97-AF65-F5344CB8AC3E}">
        <p14:creationId xmlns:p14="http://schemas.microsoft.com/office/powerpoint/2010/main" val="47875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F8267-E7D2-04EC-E4DB-D0976BA77A92}"/>
              </a:ext>
            </a:extLst>
          </p:cNvPr>
          <p:cNvSpPr>
            <a:spLocks noGrp="1"/>
          </p:cNvSpPr>
          <p:nvPr>
            <p:ph type="title"/>
          </p:nvPr>
        </p:nvSpPr>
        <p:spPr>
          <a:xfrm>
            <a:off x="722103" y="1840346"/>
            <a:ext cx="7183647" cy="2525466"/>
          </a:xfrm>
        </p:spPr>
        <p:txBody>
          <a:bodyPr/>
          <a:lstStyle/>
          <a:p>
            <a:pPr>
              <a:lnSpc>
                <a:spcPct val="150000"/>
              </a:lnSpc>
            </a:pPr>
            <a:r>
              <a:rPr lang="en-US" sz="4400" dirty="0">
                <a:latin typeface="+mn-lt"/>
              </a:rPr>
              <a:t>Amazon </a:t>
            </a:r>
            <a:r>
              <a:rPr lang="en-US" sz="4400" dirty="0" err="1">
                <a:latin typeface="+mn-lt"/>
              </a:rPr>
              <a:t>SageMaker</a:t>
            </a:r>
            <a:r>
              <a:rPr lang="en-US" sz="4400" dirty="0">
                <a:latin typeface="+mn-lt"/>
              </a:rPr>
              <a:t> </a:t>
            </a:r>
            <a:r>
              <a:rPr lang="zh-CN" altLang="en-US" sz="4400" dirty="0">
                <a:latin typeface="+mn-lt"/>
              </a:rPr>
              <a:t>对</a:t>
            </a:r>
            <a:r>
              <a:rPr lang="en-US" sz="4400" dirty="0">
                <a:latin typeface="+mn-lt"/>
              </a:rPr>
              <a:t>LLM </a:t>
            </a:r>
            <a:r>
              <a:rPr lang="zh-CN" altLang="en-US" sz="4400" dirty="0">
                <a:latin typeface="+mn-lt"/>
              </a:rPr>
              <a:t>训练提供的能力</a:t>
            </a:r>
          </a:p>
        </p:txBody>
      </p:sp>
      <p:sp>
        <p:nvSpPr>
          <p:cNvPr id="9" name="矩形 8">
            <a:extLst>
              <a:ext uri="{FF2B5EF4-FFF2-40B4-BE49-F238E27FC236}">
                <a16:creationId xmlns:a16="http://schemas.microsoft.com/office/drawing/2014/main" id="{7063067F-0D39-6A74-55E5-752DCB618F29}"/>
              </a:ext>
            </a:extLst>
          </p:cNvPr>
          <p:cNvSpPr/>
          <p:nvPr/>
        </p:nvSpPr>
        <p:spPr>
          <a:xfrm>
            <a:off x="825144" y="1840347"/>
            <a:ext cx="2041881" cy="140854"/>
          </a:xfrm>
          <a:prstGeom prst="rect">
            <a:avLst/>
          </a:prstGeom>
          <a:gradFill flip="none" rotWithShape="1">
            <a:gsLst>
              <a:gs pos="68000">
                <a:srgbClr val="F67449"/>
              </a:gs>
              <a:gs pos="100000">
                <a:srgbClr val="E3337B"/>
              </a:gs>
              <a:gs pos="0">
                <a:srgbClr val="FEC46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形 11">
            <a:extLst>
              <a:ext uri="{FF2B5EF4-FFF2-40B4-BE49-F238E27FC236}">
                <a16:creationId xmlns:a16="http://schemas.microsoft.com/office/drawing/2014/main" id="{432D5403-6B79-6808-9E45-B81B2D7B8C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5144" y="5476875"/>
            <a:ext cx="800099" cy="800099"/>
          </a:xfrm>
          <a:prstGeom prst="rect">
            <a:avLst/>
          </a:prstGeom>
        </p:spPr>
      </p:pic>
    </p:spTree>
    <p:extLst>
      <p:ext uri="{BB962C8B-B14F-4D97-AF65-F5344CB8AC3E}">
        <p14:creationId xmlns:p14="http://schemas.microsoft.com/office/powerpoint/2010/main" val="1688147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0256DCC-E145-289C-9A01-EDE115E16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569" y="414928"/>
            <a:ext cx="2207905" cy="822946"/>
          </a:xfrm>
          <a:prstGeom prst="rect">
            <a:avLst/>
          </a:prstGeom>
        </p:spPr>
      </p:pic>
      <p:sp>
        <p:nvSpPr>
          <p:cNvPr id="3" name="Content Placeholder 2">
            <a:extLst>
              <a:ext uri="{FF2B5EF4-FFF2-40B4-BE49-F238E27FC236}">
                <a16:creationId xmlns:a16="http://schemas.microsoft.com/office/drawing/2014/main" id="{440B75C3-F98E-B798-A2B7-3E823CC6C0B9}"/>
              </a:ext>
            </a:extLst>
          </p:cNvPr>
          <p:cNvSpPr txBox="1">
            <a:spLocks/>
          </p:cNvSpPr>
          <p:nvPr/>
        </p:nvSpPr>
        <p:spPr>
          <a:xfrm>
            <a:off x="1700765" y="2764631"/>
            <a:ext cx="4271410" cy="1328737"/>
          </a:xfrm>
          <a:prstGeom prst="rect">
            <a:avLst/>
          </a:prstGeom>
        </p:spPr>
        <p:txBody>
          <a:bodyPr/>
          <a:lstStyle>
            <a:lvl1pPr marL="362838" indent="-362838" algn="l" defTabSz="1451352" rtl="0" eaLnBrk="1" latinLnBrk="0" hangingPunct="1">
              <a:lnSpc>
                <a:spcPct val="90000"/>
              </a:lnSpc>
              <a:spcBef>
                <a:spcPts val="1587"/>
              </a:spcBef>
              <a:buFont typeface="Arial" panose="020B0604020202020204" pitchFamily="34" charset="0"/>
              <a:buChar char="•"/>
              <a:defRPr sz="4444" kern="1200">
                <a:solidFill>
                  <a:schemeClr val="tx1"/>
                </a:solidFill>
                <a:latin typeface="+mn-lt"/>
                <a:ea typeface="+mn-ea"/>
                <a:cs typeface="+mn-cs"/>
              </a:defRPr>
            </a:lvl1pPr>
            <a:lvl2pPr marL="1088514" indent="-362838" algn="l" defTabSz="1451352" rtl="0" eaLnBrk="1" latinLnBrk="0" hangingPunct="1">
              <a:lnSpc>
                <a:spcPct val="90000"/>
              </a:lnSpc>
              <a:spcBef>
                <a:spcPts val="793"/>
              </a:spcBef>
              <a:buFont typeface="Arial" panose="020B0604020202020204" pitchFamily="34" charset="0"/>
              <a:buChar char="•"/>
              <a:defRPr sz="3809" kern="1200">
                <a:solidFill>
                  <a:schemeClr val="tx1"/>
                </a:solidFill>
                <a:latin typeface="+mn-lt"/>
                <a:ea typeface="+mn-ea"/>
                <a:cs typeface="+mn-cs"/>
              </a:defRPr>
            </a:lvl2pPr>
            <a:lvl3pPr marL="1814189" indent="-362838" algn="l" defTabSz="1451352" rtl="0" eaLnBrk="1" latinLnBrk="0" hangingPunct="1">
              <a:lnSpc>
                <a:spcPct val="90000"/>
              </a:lnSpc>
              <a:spcBef>
                <a:spcPts val="793"/>
              </a:spcBef>
              <a:buFont typeface="Arial" panose="020B0604020202020204" pitchFamily="34" charset="0"/>
              <a:buChar char="•"/>
              <a:defRPr sz="3175" kern="1200">
                <a:solidFill>
                  <a:schemeClr val="tx1"/>
                </a:solidFill>
                <a:latin typeface="+mn-lt"/>
                <a:ea typeface="+mn-ea"/>
                <a:cs typeface="+mn-cs"/>
              </a:defRPr>
            </a:lvl3pPr>
            <a:lvl4pPr marL="2539865"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4pPr>
            <a:lvl5pPr marL="3265541"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5pPr>
            <a:lvl6pPr marL="3991217"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6pPr>
            <a:lvl7pPr marL="4716892"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7pPr>
            <a:lvl8pPr marL="5442568"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8pPr>
            <a:lvl9pPr marL="6168244" indent="-362838" algn="l" defTabSz="1451352" rtl="0" eaLnBrk="1" latinLnBrk="0" hangingPunct="1">
              <a:lnSpc>
                <a:spcPct val="90000"/>
              </a:lnSpc>
              <a:spcBef>
                <a:spcPts val="793"/>
              </a:spcBef>
              <a:buFont typeface="Arial" panose="020B0604020202020204" pitchFamily="34" charset="0"/>
              <a:buChar char="•"/>
              <a:defRPr sz="2856" kern="1200">
                <a:solidFill>
                  <a:schemeClr val="tx1"/>
                </a:solidFill>
                <a:latin typeface="+mn-lt"/>
                <a:ea typeface="+mn-ea"/>
                <a:cs typeface="+mn-cs"/>
              </a:defRPr>
            </a:lvl9pPr>
          </a:lstStyle>
          <a:p>
            <a:pPr marL="0" indent="0">
              <a:buFont typeface="Arial" panose="020B0604020202020204" pitchFamily="34" charset="0"/>
              <a:buNone/>
            </a:pPr>
            <a:r>
              <a:rPr lang="en-US" altLang="zh-CN" sz="8000" b="1" dirty="0">
                <a:solidFill>
                  <a:schemeClr val="bg1"/>
                </a:solidFill>
              </a:rPr>
              <a:t>Thanks</a:t>
            </a:r>
            <a:endParaRPr lang="en-US" altLang="zh-CN" sz="7200" b="1" dirty="0">
              <a:solidFill>
                <a:schemeClr val="bg1"/>
              </a:solidFill>
            </a:endParaRPr>
          </a:p>
        </p:txBody>
      </p:sp>
    </p:spTree>
    <p:extLst>
      <p:ext uri="{BB962C8B-B14F-4D97-AF65-F5344CB8AC3E}">
        <p14:creationId xmlns:p14="http://schemas.microsoft.com/office/powerpoint/2010/main" val="3325624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2485D-1DDA-0947-9077-2E79A3111583}"/>
              </a:ext>
            </a:extLst>
          </p:cNvPr>
          <p:cNvSpPr>
            <a:spLocks noGrp="1"/>
          </p:cNvSpPr>
          <p:nvPr>
            <p:ph type="title"/>
          </p:nvPr>
        </p:nvSpPr>
        <p:spPr/>
        <p:txBody>
          <a:bodyPr/>
          <a:lstStyle/>
          <a:p>
            <a:r>
              <a:rPr lang="zh-CN" altLang="en-US" dirty="0"/>
              <a:t>训练大模型会面临的挑战</a:t>
            </a:r>
            <a:endParaRPr lang="en-US" dirty="0"/>
          </a:p>
        </p:txBody>
      </p:sp>
      <p:grpSp>
        <p:nvGrpSpPr>
          <p:cNvPr id="4" name="Group 112">
            <a:extLst>
              <a:ext uri="{FF2B5EF4-FFF2-40B4-BE49-F238E27FC236}">
                <a16:creationId xmlns:a16="http://schemas.microsoft.com/office/drawing/2014/main" id="{00BBA4CB-4412-7B48-A258-E2A0120F3B7D}"/>
              </a:ext>
            </a:extLst>
          </p:cNvPr>
          <p:cNvGrpSpPr>
            <a:grpSpLocks noChangeAspect="1"/>
          </p:cNvGrpSpPr>
          <p:nvPr/>
        </p:nvGrpSpPr>
        <p:grpSpPr>
          <a:xfrm>
            <a:off x="2163380" y="4351433"/>
            <a:ext cx="640129" cy="802078"/>
            <a:chOff x="7961777" y="2352141"/>
            <a:chExt cx="2189316" cy="2743200"/>
          </a:xfrm>
        </p:grpSpPr>
        <p:grpSp>
          <p:nvGrpSpPr>
            <p:cNvPr id="5" name="Graphic 2">
              <a:extLst>
                <a:ext uri="{FF2B5EF4-FFF2-40B4-BE49-F238E27FC236}">
                  <a16:creationId xmlns:a16="http://schemas.microsoft.com/office/drawing/2014/main" id="{43E0C4C0-39E2-3C48-A3EF-7D969396F63C}"/>
                </a:ext>
              </a:extLst>
            </p:cNvPr>
            <p:cNvGrpSpPr/>
            <p:nvPr/>
          </p:nvGrpSpPr>
          <p:grpSpPr>
            <a:xfrm>
              <a:off x="7961777" y="2352141"/>
              <a:ext cx="2189316" cy="2743200"/>
              <a:chOff x="4013739" y="1875377"/>
              <a:chExt cx="1114710" cy="1391465"/>
            </a:xfrm>
          </p:grpSpPr>
          <p:sp>
            <p:nvSpPr>
              <p:cNvPr id="7" name="Freeform: Shape 36">
                <a:extLst>
                  <a:ext uri="{FF2B5EF4-FFF2-40B4-BE49-F238E27FC236}">
                    <a16:creationId xmlns:a16="http://schemas.microsoft.com/office/drawing/2014/main" id="{B3B02EC7-3E1F-1F4C-A62F-13F5945A57E9}"/>
                  </a:ext>
                </a:extLst>
              </p:cNvPr>
              <p:cNvSpPr/>
              <p:nvPr/>
            </p:nvSpPr>
            <p:spPr>
              <a:xfrm>
                <a:off x="4013739" y="2152650"/>
                <a:ext cx="730472" cy="241744"/>
              </a:xfrm>
              <a:custGeom>
                <a:avLst/>
                <a:gdLst>
                  <a:gd name="connsiteX0" fmla="*/ 730472 w 730472"/>
                  <a:gd name="connsiteY0" fmla="*/ 128016 h 241744"/>
                  <a:gd name="connsiteX1" fmla="*/ 365189 w 730472"/>
                  <a:gd name="connsiteY1" fmla="*/ 241744 h 241744"/>
                  <a:gd name="connsiteX2" fmla="*/ 0 w 730472"/>
                  <a:gd name="connsiteY2" fmla="*/ 128016 h 241744"/>
                  <a:gd name="connsiteX3" fmla="*/ 365189 w 730472"/>
                  <a:gd name="connsiteY3" fmla="*/ 0 h 241744"/>
                  <a:gd name="connsiteX4" fmla="*/ 730472 w 730472"/>
                  <a:gd name="connsiteY4" fmla="*/ 128016 h 2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472" h="241744">
                    <a:moveTo>
                      <a:pt x="730472" y="128016"/>
                    </a:moveTo>
                    <a:cubicBezTo>
                      <a:pt x="730472" y="190786"/>
                      <a:pt x="576644" y="241744"/>
                      <a:pt x="365189" y="241744"/>
                    </a:cubicBezTo>
                    <a:cubicBezTo>
                      <a:pt x="153734" y="241744"/>
                      <a:pt x="0" y="190500"/>
                      <a:pt x="0" y="128016"/>
                    </a:cubicBezTo>
                    <a:cubicBezTo>
                      <a:pt x="0" y="65532"/>
                      <a:pt x="153734" y="0"/>
                      <a:pt x="365189" y="0"/>
                    </a:cubicBezTo>
                    <a:cubicBezTo>
                      <a:pt x="576644" y="0"/>
                      <a:pt x="730472" y="65151"/>
                      <a:pt x="730472" y="128016"/>
                    </a:cubicBezTo>
                    <a:close/>
                  </a:path>
                </a:pathLst>
              </a:custGeom>
              <a:noFill/>
              <a:ln w="19050" cap="flat">
                <a:solidFill>
                  <a:schemeClr val="bg1"/>
                </a:solidFill>
                <a:prstDash val="solid"/>
                <a:round/>
              </a:ln>
            </p:spPr>
            <p:txBody>
              <a:bodyPr rtlCol="0" anchor="ctr"/>
              <a:lstStyle/>
              <a:p>
                <a:pPr>
                  <a:defRPr/>
                </a:pPr>
                <a:endParaRPr lang="en-US" sz="1800">
                  <a:solidFill>
                    <a:srgbClr val="FFFFFF"/>
                  </a:solidFill>
                  <a:latin typeface="Amazon Ember"/>
                </a:endParaRPr>
              </a:p>
            </p:txBody>
          </p:sp>
          <p:sp>
            <p:nvSpPr>
              <p:cNvPr id="8" name="Freeform: Shape 37">
                <a:extLst>
                  <a:ext uri="{FF2B5EF4-FFF2-40B4-BE49-F238E27FC236}">
                    <a16:creationId xmlns:a16="http://schemas.microsoft.com/office/drawing/2014/main" id="{42F05FA2-C905-B64D-80CD-1360E04DFAD9}"/>
                  </a:ext>
                </a:extLst>
              </p:cNvPr>
              <p:cNvSpPr/>
              <p:nvPr/>
            </p:nvSpPr>
            <p:spPr>
              <a:xfrm>
                <a:off x="4013739" y="2507075"/>
                <a:ext cx="470630" cy="113728"/>
              </a:xfrm>
              <a:custGeom>
                <a:avLst/>
                <a:gdLst>
                  <a:gd name="connsiteX0" fmla="*/ 470630 w 470630"/>
                  <a:gd name="connsiteY0" fmla="*/ 109252 h 113728"/>
                  <a:gd name="connsiteX1" fmla="*/ 365189 w 470630"/>
                  <a:gd name="connsiteY1" fmla="*/ 113729 h 113728"/>
                  <a:gd name="connsiteX2" fmla="*/ 0 w 470630"/>
                  <a:gd name="connsiteY2" fmla="*/ 0 h 113728"/>
                </a:gdLst>
                <a:ahLst/>
                <a:cxnLst>
                  <a:cxn ang="0">
                    <a:pos x="connsiteX0" y="connsiteY0"/>
                  </a:cxn>
                  <a:cxn ang="0">
                    <a:pos x="connsiteX1" y="connsiteY1"/>
                  </a:cxn>
                  <a:cxn ang="0">
                    <a:pos x="connsiteX2" y="connsiteY2"/>
                  </a:cxn>
                </a:cxnLst>
                <a:rect l="l" t="t" r="r" b="b"/>
                <a:pathLst>
                  <a:path w="470630" h="113728">
                    <a:moveTo>
                      <a:pt x="470630" y="109252"/>
                    </a:moveTo>
                    <a:cubicBezTo>
                      <a:pt x="437579" y="112204"/>
                      <a:pt x="402241" y="113729"/>
                      <a:pt x="365189" y="113729"/>
                    </a:cubicBezTo>
                    <a:cubicBezTo>
                      <a:pt x="153734" y="113729"/>
                      <a:pt x="0" y="62770"/>
                      <a:pt x="0" y="0"/>
                    </a:cubicBezTo>
                  </a:path>
                </a:pathLst>
              </a:custGeom>
              <a:noFill/>
              <a:ln w="19050" cap="flat">
                <a:solidFill>
                  <a:schemeClr val="bg1"/>
                </a:solidFill>
                <a:prstDash val="solid"/>
                <a:round/>
              </a:ln>
            </p:spPr>
            <p:txBody>
              <a:bodyPr rtlCol="0" anchor="ctr"/>
              <a:lstStyle/>
              <a:p>
                <a:pPr>
                  <a:defRPr/>
                </a:pPr>
                <a:endParaRPr lang="en-US" sz="1800">
                  <a:solidFill>
                    <a:srgbClr val="FFFFFF"/>
                  </a:solidFill>
                  <a:latin typeface="Amazon Ember"/>
                </a:endParaRPr>
              </a:p>
            </p:txBody>
          </p:sp>
          <p:sp>
            <p:nvSpPr>
              <p:cNvPr id="9" name="Freeform: Shape 38">
                <a:extLst>
                  <a:ext uri="{FF2B5EF4-FFF2-40B4-BE49-F238E27FC236}">
                    <a16:creationId xmlns:a16="http://schemas.microsoft.com/office/drawing/2014/main" id="{0C5A79B1-946A-DA42-BC7A-5EC26F9CF7A1}"/>
                  </a:ext>
                </a:extLst>
              </p:cNvPr>
              <p:cNvSpPr/>
              <p:nvPr/>
            </p:nvSpPr>
            <p:spPr>
              <a:xfrm>
                <a:off x="4013739" y="2731008"/>
                <a:ext cx="423195" cy="113728"/>
              </a:xfrm>
              <a:custGeom>
                <a:avLst/>
                <a:gdLst>
                  <a:gd name="connsiteX0" fmla="*/ 423196 w 423195"/>
                  <a:gd name="connsiteY0" fmla="*/ 112681 h 113728"/>
                  <a:gd name="connsiteX1" fmla="*/ 416814 w 423195"/>
                  <a:gd name="connsiteY1" fmla="*/ 112681 h 113728"/>
                  <a:gd name="connsiteX2" fmla="*/ 365189 w 423195"/>
                  <a:gd name="connsiteY2" fmla="*/ 113729 h 113728"/>
                  <a:gd name="connsiteX3" fmla="*/ 0 w 423195"/>
                  <a:gd name="connsiteY3" fmla="*/ 0 h 113728"/>
                </a:gdLst>
                <a:ahLst/>
                <a:cxnLst>
                  <a:cxn ang="0">
                    <a:pos x="connsiteX0" y="connsiteY0"/>
                  </a:cxn>
                  <a:cxn ang="0">
                    <a:pos x="connsiteX1" y="connsiteY1"/>
                  </a:cxn>
                  <a:cxn ang="0">
                    <a:pos x="connsiteX2" y="connsiteY2"/>
                  </a:cxn>
                  <a:cxn ang="0">
                    <a:pos x="connsiteX3" y="connsiteY3"/>
                  </a:cxn>
                </a:cxnLst>
                <a:rect l="l" t="t" r="r" b="b"/>
                <a:pathLst>
                  <a:path w="423195" h="113728">
                    <a:moveTo>
                      <a:pt x="423196" y="112681"/>
                    </a:moveTo>
                    <a:lnTo>
                      <a:pt x="416814" y="112681"/>
                    </a:lnTo>
                    <a:cubicBezTo>
                      <a:pt x="400050" y="113443"/>
                      <a:pt x="382810" y="113729"/>
                      <a:pt x="365189" y="113729"/>
                    </a:cubicBezTo>
                    <a:cubicBezTo>
                      <a:pt x="153734" y="113729"/>
                      <a:pt x="0" y="62865"/>
                      <a:pt x="0" y="0"/>
                    </a:cubicBezTo>
                  </a:path>
                </a:pathLst>
              </a:custGeom>
              <a:noFill/>
              <a:ln w="19050" cap="flat">
                <a:solidFill>
                  <a:schemeClr val="bg1"/>
                </a:solidFill>
                <a:prstDash val="solid"/>
                <a:round/>
              </a:ln>
            </p:spPr>
            <p:txBody>
              <a:bodyPr rtlCol="0" anchor="ctr"/>
              <a:lstStyle/>
              <a:p>
                <a:pPr>
                  <a:defRPr/>
                </a:pPr>
                <a:endParaRPr lang="en-US" sz="1800">
                  <a:solidFill>
                    <a:srgbClr val="FFFFFF"/>
                  </a:solidFill>
                  <a:latin typeface="Amazon Ember"/>
                </a:endParaRPr>
              </a:p>
            </p:txBody>
          </p:sp>
          <p:sp>
            <p:nvSpPr>
              <p:cNvPr id="10" name="Freeform: Shape 39">
                <a:extLst>
                  <a:ext uri="{FF2B5EF4-FFF2-40B4-BE49-F238E27FC236}">
                    <a16:creationId xmlns:a16="http://schemas.microsoft.com/office/drawing/2014/main" id="{A2BD43EE-4A4B-7440-A6C1-07737DCD2F5C}"/>
                  </a:ext>
                </a:extLst>
              </p:cNvPr>
              <p:cNvSpPr/>
              <p:nvPr/>
            </p:nvSpPr>
            <p:spPr>
              <a:xfrm>
                <a:off x="4013739" y="2152650"/>
                <a:ext cx="730472" cy="908589"/>
              </a:xfrm>
              <a:custGeom>
                <a:avLst/>
                <a:gdLst>
                  <a:gd name="connsiteX0" fmla="*/ 730472 w 730472"/>
                  <a:gd name="connsiteY0" fmla="*/ 323850 h 908589"/>
                  <a:gd name="connsiteX1" fmla="*/ 730472 w 730472"/>
                  <a:gd name="connsiteY1" fmla="*/ 133350 h 908589"/>
                  <a:gd name="connsiteX2" fmla="*/ 365189 w 730472"/>
                  <a:gd name="connsiteY2" fmla="*/ 0 h 908589"/>
                  <a:gd name="connsiteX3" fmla="*/ 0 w 730472"/>
                  <a:gd name="connsiteY3" fmla="*/ 133350 h 908589"/>
                  <a:gd name="connsiteX4" fmla="*/ 0 w 730472"/>
                  <a:gd name="connsiteY4" fmla="*/ 775335 h 908589"/>
                  <a:gd name="connsiteX5" fmla="*/ 199263 w 730472"/>
                  <a:gd name="connsiteY5" fmla="*/ 895445 h 908589"/>
                  <a:gd name="connsiteX6" fmla="*/ 288036 w 730472"/>
                  <a:gd name="connsiteY6" fmla="*/ 905828 h 908589"/>
                  <a:gd name="connsiteX7" fmla="*/ 326136 w 730472"/>
                  <a:gd name="connsiteY7" fmla="*/ 907828 h 908589"/>
                  <a:gd name="connsiteX8" fmla="*/ 365284 w 730472"/>
                  <a:gd name="connsiteY8" fmla="*/ 908590 h 908589"/>
                  <a:gd name="connsiteX9" fmla="*/ 365284 w 730472"/>
                  <a:gd name="connsiteY9" fmla="*/ 908590 h 908589"/>
                  <a:gd name="connsiteX10" fmla="*/ 404432 w 730472"/>
                  <a:gd name="connsiteY10" fmla="*/ 907828 h 908589"/>
                  <a:gd name="connsiteX11" fmla="*/ 421862 w 730472"/>
                  <a:gd name="connsiteY11" fmla="*/ 907161 h 908589"/>
                  <a:gd name="connsiteX12" fmla="*/ 426339 w 730472"/>
                  <a:gd name="connsiteY12" fmla="*/ 907161 h 908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472" h="908589">
                    <a:moveTo>
                      <a:pt x="730472" y="323850"/>
                    </a:moveTo>
                    <a:lnTo>
                      <a:pt x="730472" y="133350"/>
                    </a:lnTo>
                    <a:cubicBezTo>
                      <a:pt x="730472" y="59817"/>
                      <a:pt x="576644" y="0"/>
                      <a:pt x="365189" y="0"/>
                    </a:cubicBezTo>
                    <a:cubicBezTo>
                      <a:pt x="153734" y="0"/>
                      <a:pt x="0" y="59912"/>
                      <a:pt x="0" y="133350"/>
                    </a:cubicBezTo>
                    <a:lnTo>
                      <a:pt x="0" y="775335"/>
                    </a:lnTo>
                    <a:cubicBezTo>
                      <a:pt x="0" y="828199"/>
                      <a:pt x="70961" y="873919"/>
                      <a:pt x="199263" y="895445"/>
                    </a:cubicBezTo>
                    <a:cubicBezTo>
                      <a:pt x="227171" y="900113"/>
                      <a:pt x="256413" y="903637"/>
                      <a:pt x="288036" y="905828"/>
                    </a:cubicBezTo>
                    <a:cubicBezTo>
                      <a:pt x="300736" y="906780"/>
                      <a:pt x="313436" y="907447"/>
                      <a:pt x="326136" y="907828"/>
                    </a:cubicBezTo>
                    <a:cubicBezTo>
                      <a:pt x="338995" y="908304"/>
                      <a:pt x="352044" y="908590"/>
                      <a:pt x="365284" y="908590"/>
                    </a:cubicBezTo>
                    <a:lnTo>
                      <a:pt x="365284" y="908590"/>
                    </a:lnTo>
                    <a:cubicBezTo>
                      <a:pt x="378523" y="908590"/>
                      <a:pt x="391573" y="908590"/>
                      <a:pt x="404432" y="907828"/>
                    </a:cubicBezTo>
                    <a:lnTo>
                      <a:pt x="421862" y="907161"/>
                    </a:lnTo>
                    <a:lnTo>
                      <a:pt x="426339" y="907161"/>
                    </a:lnTo>
                  </a:path>
                </a:pathLst>
              </a:custGeom>
              <a:noFill/>
              <a:ln w="19050" cap="flat">
                <a:solidFill>
                  <a:schemeClr val="bg1"/>
                </a:solidFill>
                <a:prstDash val="solid"/>
                <a:round/>
              </a:ln>
            </p:spPr>
            <p:txBody>
              <a:bodyPr rtlCol="0" anchor="ctr"/>
              <a:lstStyle/>
              <a:p>
                <a:pPr>
                  <a:defRPr/>
                </a:pPr>
                <a:endParaRPr lang="en-US" sz="1800">
                  <a:solidFill>
                    <a:srgbClr val="FFFFFF"/>
                  </a:solidFill>
                  <a:latin typeface="Amazon Ember"/>
                </a:endParaRPr>
              </a:p>
            </p:txBody>
          </p:sp>
          <p:sp>
            <p:nvSpPr>
              <p:cNvPr id="11" name="Freeform: Shape 40">
                <a:extLst>
                  <a:ext uri="{FF2B5EF4-FFF2-40B4-BE49-F238E27FC236}">
                    <a16:creationId xmlns:a16="http://schemas.microsoft.com/office/drawing/2014/main" id="{E41631DC-DF8E-5D48-9FAC-4893115D872E}"/>
                  </a:ext>
                </a:extLst>
              </p:cNvPr>
              <p:cNvSpPr/>
              <p:nvPr/>
            </p:nvSpPr>
            <p:spPr>
              <a:xfrm>
                <a:off x="4379214" y="1875377"/>
                <a:ext cx="9525" cy="142208"/>
              </a:xfrm>
              <a:custGeom>
                <a:avLst/>
                <a:gdLst>
                  <a:gd name="connsiteX0" fmla="*/ 0 w 9525"/>
                  <a:gd name="connsiteY0" fmla="*/ 142208 h 142208"/>
                  <a:gd name="connsiteX1" fmla="*/ 0 w 9525"/>
                  <a:gd name="connsiteY1" fmla="*/ 0 h 142208"/>
                </a:gdLst>
                <a:ahLst/>
                <a:cxnLst>
                  <a:cxn ang="0">
                    <a:pos x="connsiteX0" y="connsiteY0"/>
                  </a:cxn>
                  <a:cxn ang="0">
                    <a:pos x="connsiteX1" y="connsiteY1"/>
                  </a:cxn>
                </a:cxnLst>
                <a:rect l="l" t="t" r="r" b="b"/>
                <a:pathLst>
                  <a:path w="9525" h="142208">
                    <a:moveTo>
                      <a:pt x="0" y="142208"/>
                    </a:moveTo>
                    <a:lnTo>
                      <a:pt x="0" y="0"/>
                    </a:lnTo>
                  </a:path>
                </a:pathLst>
              </a:custGeom>
              <a:ln>
                <a:solidFill>
                  <a:schemeClr val="bg1"/>
                </a:solidFill>
              </a:ln>
            </p:spPr>
            <p:style>
              <a:lnRef idx="1">
                <a:schemeClr val="accent4"/>
              </a:lnRef>
              <a:fillRef idx="0">
                <a:schemeClr val="accent4"/>
              </a:fillRef>
              <a:effectRef idx="0">
                <a:schemeClr val="accent4"/>
              </a:effectRef>
              <a:fontRef idx="minor">
                <a:schemeClr val="tx1"/>
              </a:fontRef>
            </p:style>
            <p:txBody>
              <a:bodyPr rtlCol="0" anchor="ctr"/>
              <a:lstStyle/>
              <a:p>
                <a:pPr>
                  <a:defRPr/>
                </a:pPr>
                <a:endParaRPr lang="en-US" sz="1800">
                  <a:ln>
                    <a:solidFill>
                      <a:srgbClr val="77AD41"/>
                    </a:solidFill>
                  </a:ln>
                  <a:solidFill>
                    <a:srgbClr val="FFFFFF"/>
                  </a:solidFill>
                  <a:latin typeface="Amazon Ember"/>
                </a:endParaRPr>
              </a:p>
            </p:txBody>
          </p:sp>
          <p:sp>
            <p:nvSpPr>
              <p:cNvPr id="12" name="Freeform: Shape 42">
                <a:extLst>
                  <a:ext uri="{FF2B5EF4-FFF2-40B4-BE49-F238E27FC236}">
                    <a16:creationId xmlns:a16="http://schemas.microsoft.com/office/drawing/2014/main" id="{933B5287-DD46-4040-950B-5E7BD71809CF}"/>
                  </a:ext>
                </a:extLst>
              </p:cNvPr>
              <p:cNvSpPr/>
              <p:nvPr/>
            </p:nvSpPr>
            <p:spPr>
              <a:xfrm>
                <a:off x="4252817" y="1938623"/>
                <a:ext cx="9525" cy="94773"/>
              </a:xfrm>
              <a:custGeom>
                <a:avLst/>
                <a:gdLst>
                  <a:gd name="connsiteX0" fmla="*/ 0 w 9525"/>
                  <a:gd name="connsiteY0" fmla="*/ 94774 h 94773"/>
                  <a:gd name="connsiteX1" fmla="*/ 0 w 9525"/>
                  <a:gd name="connsiteY1" fmla="*/ 0 h 94773"/>
                </a:gdLst>
                <a:ahLst/>
                <a:cxnLst>
                  <a:cxn ang="0">
                    <a:pos x="connsiteX0" y="connsiteY0"/>
                  </a:cxn>
                  <a:cxn ang="0">
                    <a:pos x="connsiteX1" y="connsiteY1"/>
                  </a:cxn>
                </a:cxnLst>
                <a:rect l="l" t="t" r="r" b="b"/>
                <a:pathLst>
                  <a:path w="9525" h="94773">
                    <a:moveTo>
                      <a:pt x="0" y="94774"/>
                    </a:moveTo>
                    <a:lnTo>
                      <a:pt x="0" y="0"/>
                    </a:lnTo>
                  </a:path>
                </a:pathLst>
              </a:custGeom>
              <a:ln>
                <a:solidFill>
                  <a:schemeClr val="bg1"/>
                </a:solidFill>
              </a:ln>
            </p:spPr>
            <p:style>
              <a:lnRef idx="1">
                <a:schemeClr val="accent4"/>
              </a:lnRef>
              <a:fillRef idx="0">
                <a:schemeClr val="accent4"/>
              </a:fillRef>
              <a:effectRef idx="0">
                <a:schemeClr val="accent4"/>
              </a:effectRef>
              <a:fontRef idx="minor">
                <a:schemeClr val="tx1"/>
              </a:fontRef>
            </p:style>
            <p:txBody>
              <a:bodyPr rtlCol="0" anchor="ctr"/>
              <a:lstStyle/>
              <a:p>
                <a:pPr>
                  <a:defRPr/>
                </a:pPr>
                <a:endParaRPr lang="en-US" sz="1800">
                  <a:solidFill>
                    <a:srgbClr val="FFFFFF"/>
                  </a:solidFill>
                  <a:latin typeface="Amazon Ember"/>
                </a:endParaRPr>
              </a:p>
            </p:txBody>
          </p:sp>
          <p:sp>
            <p:nvSpPr>
              <p:cNvPr id="13" name="Freeform: Shape 47">
                <a:extLst>
                  <a:ext uri="{FF2B5EF4-FFF2-40B4-BE49-F238E27FC236}">
                    <a16:creationId xmlns:a16="http://schemas.microsoft.com/office/drawing/2014/main" id="{3D87B006-5771-EE41-A9BB-A670372700A7}"/>
                  </a:ext>
                </a:extLst>
              </p:cNvPr>
              <p:cNvSpPr/>
              <p:nvPr/>
            </p:nvSpPr>
            <p:spPr>
              <a:xfrm>
                <a:off x="4505515" y="1938623"/>
                <a:ext cx="9525" cy="94773"/>
              </a:xfrm>
              <a:custGeom>
                <a:avLst/>
                <a:gdLst>
                  <a:gd name="connsiteX0" fmla="*/ 0 w 9525"/>
                  <a:gd name="connsiteY0" fmla="*/ 94774 h 94773"/>
                  <a:gd name="connsiteX1" fmla="*/ 0 w 9525"/>
                  <a:gd name="connsiteY1" fmla="*/ 0 h 94773"/>
                </a:gdLst>
                <a:ahLst/>
                <a:cxnLst>
                  <a:cxn ang="0">
                    <a:pos x="connsiteX0" y="connsiteY0"/>
                  </a:cxn>
                  <a:cxn ang="0">
                    <a:pos x="connsiteX1" y="connsiteY1"/>
                  </a:cxn>
                </a:cxnLst>
                <a:rect l="l" t="t" r="r" b="b"/>
                <a:pathLst>
                  <a:path w="9525" h="94773">
                    <a:moveTo>
                      <a:pt x="0" y="94774"/>
                    </a:moveTo>
                    <a:lnTo>
                      <a:pt x="0" y="0"/>
                    </a:lnTo>
                  </a:path>
                </a:pathLst>
              </a:custGeom>
              <a:ln>
                <a:solidFill>
                  <a:schemeClr val="bg1"/>
                </a:solidFill>
              </a:ln>
            </p:spPr>
            <p:style>
              <a:lnRef idx="1">
                <a:schemeClr val="accent4"/>
              </a:lnRef>
              <a:fillRef idx="0">
                <a:schemeClr val="accent4"/>
              </a:fillRef>
              <a:effectRef idx="0">
                <a:schemeClr val="accent4"/>
              </a:effectRef>
              <a:fontRef idx="minor">
                <a:schemeClr val="tx1"/>
              </a:fontRef>
            </p:style>
            <p:txBody>
              <a:bodyPr rtlCol="0" anchor="ctr"/>
              <a:lstStyle/>
              <a:p>
                <a:pPr>
                  <a:defRPr/>
                </a:pPr>
                <a:endParaRPr lang="en-US" sz="1800">
                  <a:solidFill>
                    <a:srgbClr val="FFFFFF"/>
                  </a:solidFill>
                  <a:latin typeface="Amazon Ember"/>
                </a:endParaRPr>
              </a:p>
            </p:txBody>
          </p:sp>
          <p:sp>
            <p:nvSpPr>
              <p:cNvPr id="14" name="Freeform: Shape 48">
                <a:extLst>
                  <a:ext uri="{FF2B5EF4-FFF2-40B4-BE49-F238E27FC236}">
                    <a16:creationId xmlns:a16="http://schemas.microsoft.com/office/drawing/2014/main" id="{C65C6500-EEA6-224E-A995-805415FE5E7D}"/>
                  </a:ext>
                </a:extLst>
              </p:cNvPr>
              <p:cNvSpPr/>
              <p:nvPr/>
            </p:nvSpPr>
            <p:spPr>
              <a:xfrm>
                <a:off x="4126420" y="2017585"/>
                <a:ext cx="9525" cy="47339"/>
              </a:xfrm>
              <a:custGeom>
                <a:avLst/>
                <a:gdLst>
                  <a:gd name="connsiteX0" fmla="*/ 0 w 9525"/>
                  <a:gd name="connsiteY0" fmla="*/ 47339 h 47339"/>
                  <a:gd name="connsiteX1" fmla="*/ 0 w 9525"/>
                  <a:gd name="connsiteY1" fmla="*/ 0 h 47339"/>
                </a:gdLst>
                <a:ahLst/>
                <a:cxnLst>
                  <a:cxn ang="0">
                    <a:pos x="connsiteX0" y="connsiteY0"/>
                  </a:cxn>
                  <a:cxn ang="0">
                    <a:pos x="connsiteX1" y="connsiteY1"/>
                  </a:cxn>
                </a:cxnLst>
                <a:rect l="l" t="t" r="r" b="b"/>
                <a:pathLst>
                  <a:path w="9525" h="47339">
                    <a:moveTo>
                      <a:pt x="0" y="47339"/>
                    </a:moveTo>
                    <a:lnTo>
                      <a:pt x="0" y="0"/>
                    </a:lnTo>
                  </a:path>
                </a:pathLst>
              </a:custGeom>
              <a:ln>
                <a:solidFill>
                  <a:schemeClr val="bg1"/>
                </a:solidFill>
              </a:ln>
            </p:spPr>
            <p:style>
              <a:lnRef idx="1">
                <a:schemeClr val="accent4"/>
              </a:lnRef>
              <a:fillRef idx="0">
                <a:schemeClr val="accent4"/>
              </a:fillRef>
              <a:effectRef idx="0">
                <a:schemeClr val="accent4"/>
              </a:effectRef>
              <a:fontRef idx="minor">
                <a:schemeClr val="tx1"/>
              </a:fontRef>
            </p:style>
            <p:txBody>
              <a:bodyPr rtlCol="0" anchor="ctr"/>
              <a:lstStyle/>
              <a:p>
                <a:pPr>
                  <a:defRPr/>
                </a:pPr>
                <a:endParaRPr lang="en-US" sz="1800">
                  <a:solidFill>
                    <a:srgbClr val="FFFFFF"/>
                  </a:solidFill>
                  <a:latin typeface="Amazon Ember"/>
                </a:endParaRPr>
              </a:p>
            </p:txBody>
          </p:sp>
          <p:sp>
            <p:nvSpPr>
              <p:cNvPr id="15" name="Freeform: Shape 49">
                <a:extLst>
                  <a:ext uri="{FF2B5EF4-FFF2-40B4-BE49-F238E27FC236}">
                    <a16:creationId xmlns:a16="http://schemas.microsoft.com/office/drawing/2014/main" id="{86E7BCD0-3A08-C84F-B07D-DFDE02D397D2}"/>
                  </a:ext>
                </a:extLst>
              </p:cNvPr>
              <p:cNvSpPr/>
              <p:nvPr/>
            </p:nvSpPr>
            <p:spPr>
              <a:xfrm>
                <a:off x="4631912" y="2017585"/>
                <a:ext cx="9525" cy="47339"/>
              </a:xfrm>
              <a:custGeom>
                <a:avLst/>
                <a:gdLst>
                  <a:gd name="connsiteX0" fmla="*/ 0 w 9525"/>
                  <a:gd name="connsiteY0" fmla="*/ 47339 h 47339"/>
                  <a:gd name="connsiteX1" fmla="*/ 0 w 9525"/>
                  <a:gd name="connsiteY1" fmla="*/ 0 h 47339"/>
                </a:gdLst>
                <a:ahLst/>
                <a:cxnLst>
                  <a:cxn ang="0">
                    <a:pos x="connsiteX0" y="connsiteY0"/>
                  </a:cxn>
                  <a:cxn ang="0">
                    <a:pos x="connsiteX1" y="connsiteY1"/>
                  </a:cxn>
                </a:cxnLst>
                <a:rect l="l" t="t" r="r" b="b"/>
                <a:pathLst>
                  <a:path w="9525" h="47339">
                    <a:moveTo>
                      <a:pt x="0" y="47339"/>
                    </a:moveTo>
                    <a:lnTo>
                      <a:pt x="0" y="0"/>
                    </a:lnTo>
                  </a:path>
                </a:pathLst>
              </a:custGeom>
              <a:ln>
                <a:solidFill>
                  <a:schemeClr val="bg1"/>
                </a:solidFill>
              </a:ln>
            </p:spPr>
            <p:style>
              <a:lnRef idx="1">
                <a:schemeClr val="accent4"/>
              </a:lnRef>
              <a:fillRef idx="0">
                <a:schemeClr val="accent4"/>
              </a:fillRef>
              <a:effectRef idx="0">
                <a:schemeClr val="accent4"/>
              </a:effectRef>
              <a:fontRef idx="minor">
                <a:schemeClr val="tx1"/>
              </a:fontRef>
            </p:style>
            <p:txBody>
              <a:bodyPr rtlCol="0" anchor="ctr"/>
              <a:lstStyle/>
              <a:p>
                <a:pPr>
                  <a:defRPr/>
                </a:pPr>
                <a:endParaRPr lang="en-US" sz="1800" dirty="0">
                  <a:solidFill>
                    <a:srgbClr val="FFFFFF"/>
                  </a:solidFill>
                  <a:latin typeface="Amazon Ember"/>
                </a:endParaRPr>
              </a:p>
            </p:txBody>
          </p:sp>
          <p:sp>
            <p:nvSpPr>
              <p:cNvPr id="16" name="Freeform: Shape 50">
                <a:extLst>
                  <a:ext uri="{FF2B5EF4-FFF2-40B4-BE49-F238E27FC236}">
                    <a16:creationId xmlns:a16="http://schemas.microsoft.com/office/drawing/2014/main" id="{9635F75B-B917-AB4C-AE39-346A497A942F}"/>
                  </a:ext>
                </a:extLst>
              </p:cNvPr>
              <p:cNvSpPr/>
              <p:nvPr/>
            </p:nvSpPr>
            <p:spPr>
              <a:xfrm>
                <a:off x="4482634" y="2621038"/>
                <a:ext cx="645815" cy="645804"/>
              </a:xfrm>
              <a:custGeom>
                <a:avLst/>
                <a:gdLst>
                  <a:gd name="connsiteX0" fmla="*/ 79840 w 645815"/>
                  <a:gd name="connsiteY0" fmla="*/ 110351 h 645804"/>
                  <a:gd name="connsiteX1" fmla="*/ 535469 w 645815"/>
                  <a:gd name="connsiteY1" fmla="*/ 79833 h 645804"/>
                  <a:gd name="connsiteX2" fmla="*/ 565987 w 645815"/>
                  <a:gd name="connsiteY2" fmla="*/ 535452 h 645804"/>
                  <a:gd name="connsiteX3" fmla="*/ 110358 w 645815"/>
                  <a:gd name="connsiteY3" fmla="*/ 565979 h 645804"/>
                  <a:gd name="connsiteX4" fmla="*/ 29643 w 645815"/>
                  <a:gd name="connsiteY4" fmla="*/ 187789 h 645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815" h="645804">
                    <a:moveTo>
                      <a:pt x="79840" y="110351"/>
                    </a:moveTo>
                    <a:cubicBezTo>
                      <a:pt x="197226" y="-23894"/>
                      <a:pt x="401223" y="-37563"/>
                      <a:pt x="535469" y="79833"/>
                    </a:cubicBezTo>
                    <a:cubicBezTo>
                      <a:pt x="669714" y="197219"/>
                      <a:pt x="683373" y="401206"/>
                      <a:pt x="565987" y="535452"/>
                    </a:cubicBezTo>
                    <a:cubicBezTo>
                      <a:pt x="448601" y="669697"/>
                      <a:pt x="244604" y="683365"/>
                      <a:pt x="110358" y="565979"/>
                    </a:cubicBezTo>
                    <a:cubicBezTo>
                      <a:pt x="2597" y="471739"/>
                      <a:pt x="-30257" y="317805"/>
                      <a:pt x="29643" y="187789"/>
                    </a:cubicBezTo>
                  </a:path>
                </a:pathLst>
              </a:custGeom>
              <a:noFill/>
              <a:ln w="19050" cap="flat">
                <a:solidFill>
                  <a:schemeClr val="bg1"/>
                </a:solidFill>
                <a:prstDash val="solid"/>
                <a:round/>
              </a:ln>
            </p:spPr>
            <p:txBody>
              <a:bodyPr rtlCol="0" anchor="ctr"/>
              <a:lstStyle/>
              <a:p>
                <a:pPr>
                  <a:defRPr/>
                </a:pPr>
                <a:endParaRPr lang="en-US" sz="1800">
                  <a:solidFill>
                    <a:srgbClr val="FFFFFF"/>
                  </a:solidFill>
                  <a:latin typeface="Amazon Ember"/>
                </a:endParaRPr>
              </a:p>
            </p:txBody>
          </p:sp>
          <p:sp>
            <p:nvSpPr>
              <p:cNvPr id="17" name="Freeform: Shape 60">
                <a:extLst>
                  <a:ext uri="{FF2B5EF4-FFF2-40B4-BE49-F238E27FC236}">
                    <a16:creationId xmlns:a16="http://schemas.microsoft.com/office/drawing/2014/main" id="{1530F6F8-F77C-BD49-83BD-56BE21D48DE3}"/>
                  </a:ext>
                </a:extLst>
              </p:cNvPr>
              <p:cNvSpPr/>
              <p:nvPr/>
            </p:nvSpPr>
            <p:spPr>
              <a:xfrm>
                <a:off x="4739735" y="2525172"/>
                <a:ext cx="133445" cy="104775"/>
              </a:xfrm>
              <a:custGeom>
                <a:avLst/>
                <a:gdLst>
                  <a:gd name="connsiteX0" fmla="*/ 133445 w 133445"/>
                  <a:gd name="connsiteY0" fmla="*/ 104775 h 104775"/>
                  <a:gd name="connsiteX1" fmla="*/ 133445 w 133445"/>
                  <a:gd name="connsiteY1" fmla="*/ 0 h 104775"/>
                  <a:gd name="connsiteX2" fmla="*/ 0 w 133445"/>
                  <a:gd name="connsiteY2" fmla="*/ 0 h 104775"/>
                  <a:gd name="connsiteX3" fmla="*/ 0 w 133445"/>
                  <a:gd name="connsiteY3" fmla="*/ 104775 h 104775"/>
                </a:gdLst>
                <a:ahLst/>
                <a:cxnLst>
                  <a:cxn ang="0">
                    <a:pos x="connsiteX0" y="connsiteY0"/>
                  </a:cxn>
                  <a:cxn ang="0">
                    <a:pos x="connsiteX1" y="connsiteY1"/>
                  </a:cxn>
                  <a:cxn ang="0">
                    <a:pos x="connsiteX2" y="connsiteY2"/>
                  </a:cxn>
                  <a:cxn ang="0">
                    <a:pos x="connsiteX3" y="connsiteY3"/>
                  </a:cxn>
                </a:cxnLst>
                <a:rect l="l" t="t" r="r" b="b"/>
                <a:pathLst>
                  <a:path w="133445" h="104775">
                    <a:moveTo>
                      <a:pt x="133445" y="104775"/>
                    </a:moveTo>
                    <a:lnTo>
                      <a:pt x="133445" y="0"/>
                    </a:lnTo>
                    <a:lnTo>
                      <a:pt x="0" y="0"/>
                    </a:lnTo>
                    <a:lnTo>
                      <a:pt x="0" y="104775"/>
                    </a:lnTo>
                  </a:path>
                </a:pathLst>
              </a:custGeom>
              <a:noFill/>
              <a:ln w="19050" cap="flat">
                <a:solidFill>
                  <a:schemeClr val="bg1"/>
                </a:solidFill>
                <a:prstDash val="solid"/>
                <a:round/>
              </a:ln>
            </p:spPr>
            <p:txBody>
              <a:bodyPr rtlCol="0" anchor="ctr"/>
              <a:lstStyle/>
              <a:p>
                <a:pPr>
                  <a:defRPr/>
                </a:pPr>
                <a:endParaRPr lang="en-US" sz="1800">
                  <a:solidFill>
                    <a:srgbClr val="FFFFFF"/>
                  </a:solidFill>
                  <a:latin typeface="Amazon Ember"/>
                </a:endParaRPr>
              </a:p>
            </p:txBody>
          </p:sp>
          <p:sp>
            <p:nvSpPr>
              <p:cNvPr id="18" name="Freeform: Shape 61">
                <a:extLst>
                  <a:ext uri="{FF2B5EF4-FFF2-40B4-BE49-F238E27FC236}">
                    <a16:creationId xmlns:a16="http://schemas.microsoft.com/office/drawing/2014/main" id="{B8579D8F-09B9-FB4B-8CD6-7080B58528E3}"/>
                  </a:ext>
                </a:extLst>
              </p:cNvPr>
              <p:cNvSpPr/>
              <p:nvPr/>
            </p:nvSpPr>
            <p:spPr>
              <a:xfrm>
                <a:off x="4987480" y="2605563"/>
                <a:ext cx="121634" cy="119633"/>
              </a:xfrm>
              <a:custGeom>
                <a:avLst/>
                <a:gdLst>
                  <a:gd name="connsiteX0" fmla="*/ 55912 w 121634"/>
                  <a:gd name="connsiteY0" fmla="*/ 119634 h 119633"/>
                  <a:gd name="connsiteX1" fmla="*/ 121634 w 121634"/>
                  <a:gd name="connsiteY1" fmla="*/ 53911 h 119633"/>
                  <a:gd name="connsiteX2" fmla="*/ 67818 w 121634"/>
                  <a:gd name="connsiteY2" fmla="*/ 0 h 119633"/>
                  <a:gd name="connsiteX3" fmla="*/ 0 w 121634"/>
                  <a:gd name="connsiteY3" fmla="*/ 67818 h 119633"/>
                </a:gdLst>
                <a:ahLst/>
                <a:cxnLst>
                  <a:cxn ang="0">
                    <a:pos x="connsiteX0" y="connsiteY0"/>
                  </a:cxn>
                  <a:cxn ang="0">
                    <a:pos x="connsiteX1" y="connsiteY1"/>
                  </a:cxn>
                  <a:cxn ang="0">
                    <a:pos x="connsiteX2" y="connsiteY2"/>
                  </a:cxn>
                  <a:cxn ang="0">
                    <a:pos x="connsiteX3" y="connsiteY3"/>
                  </a:cxn>
                </a:cxnLst>
                <a:rect l="l" t="t" r="r" b="b"/>
                <a:pathLst>
                  <a:path w="121634" h="119633">
                    <a:moveTo>
                      <a:pt x="55912" y="119634"/>
                    </a:moveTo>
                    <a:lnTo>
                      <a:pt x="121634" y="53911"/>
                    </a:lnTo>
                    <a:lnTo>
                      <a:pt x="67818" y="0"/>
                    </a:lnTo>
                    <a:lnTo>
                      <a:pt x="0" y="67818"/>
                    </a:lnTo>
                  </a:path>
                </a:pathLst>
              </a:custGeom>
              <a:noFill/>
              <a:ln w="19050" cap="flat">
                <a:solidFill>
                  <a:schemeClr val="bg1"/>
                </a:solidFill>
                <a:prstDash val="solid"/>
                <a:round/>
              </a:ln>
            </p:spPr>
            <p:txBody>
              <a:bodyPr rtlCol="0" anchor="ctr"/>
              <a:lstStyle/>
              <a:p>
                <a:pPr>
                  <a:defRPr/>
                </a:pPr>
                <a:endParaRPr lang="en-US" sz="1800">
                  <a:solidFill>
                    <a:srgbClr val="FFFFFF"/>
                  </a:solidFill>
                  <a:latin typeface="Amazon Ember"/>
                </a:endParaRPr>
              </a:p>
            </p:txBody>
          </p:sp>
          <p:sp>
            <p:nvSpPr>
              <p:cNvPr id="19" name="Freeform: Shape 62">
                <a:extLst>
                  <a:ext uri="{FF2B5EF4-FFF2-40B4-BE49-F238E27FC236}">
                    <a16:creationId xmlns:a16="http://schemas.microsoft.com/office/drawing/2014/main" id="{10782978-412D-A143-96CA-B503FCFF6111}"/>
                  </a:ext>
                </a:extLst>
              </p:cNvPr>
              <p:cNvSpPr/>
              <p:nvPr/>
            </p:nvSpPr>
            <p:spPr>
              <a:xfrm>
                <a:off x="4503800" y="2605563"/>
                <a:ext cx="121634" cy="119633"/>
              </a:xfrm>
              <a:custGeom>
                <a:avLst/>
                <a:gdLst>
                  <a:gd name="connsiteX0" fmla="*/ 65723 w 121634"/>
                  <a:gd name="connsiteY0" fmla="*/ 119634 h 119633"/>
                  <a:gd name="connsiteX1" fmla="*/ 0 w 121634"/>
                  <a:gd name="connsiteY1" fmla="*/ 53911 h 119633"/>
                  <a:gd name="connsiteX2" fmla="*/ 53816 w 121634"/>
                  <a:gd name="connsiteY2" fmla="*/ 0 h 119633"/>
                  <a:gd name="connsiteX3" fmla="*/ 121634 w 121634"/>
                  <a:gd name="connsiteY3" fmla="*/ 67818 h 119633"/>
                </a:gdLst>
                <a:ahLst/>
                <a:cxnLst>
                  <a:cxn ang="0">
                    <a:pos x="connsiteX0" y="connsiteY0"/>
                  </a:cxn>
                  <a:cxn ang="0">
                    <a:pos x="connsiteX1" y="connsiteY1"/>
                  </a:cxn>
                  <a:cxn ang="0">
                    <a:pos x="connsiteX2" y="connsiteY2"/>
                  </a:cxn>
                  <a:cxn ang="0">
                    <a:pos x="connsiteX3" y="connsiteY3"/>
                  </a:cxn>
                </a:cxnLst>
                <a:rect l="l" t="t" r="r" b="b"/>
                <a:pathLst>
                  <a:path w="121634" h="119633">
                    <a:moveTo>
                      <a:pt x="65723" y="119634"/>
                    </a:moveTo>
                    <a:lnTo>
                      <a:pt x="0" y="53911"/>
                    </a:lnTo>
                    <a:lnTo>
                      <a:pt x="53816" y="0"/>
                    </a:lnTo>
                    <a:lnTo>
                      <a:pt x="121634" y="67818"/>
                    </a:lnTo>
                  </a:path>
                </a:pathLst>
              </a:custGeom>
              <a:noFill/>
              <a:ln w="19050" cap="flat">
                <a:solidFill>
                  <a:schemeClr val="bg1"/>
                </a:solidFill>
                <a:prstDash val="solid"/>
                <a:round/>
              </a:ln>
            </p:spPr>
            <p:txBody>
              <a:bodyPr rtlCol="0" anchor="ctr"/>
              <a:lstStyle/>
              <a:p>
                <a:pPr>
                  <a:defRPr/>
                </a:pPr>
                <a:endParaRPr lang="en-US" sz="1800">
                  <a:solidFill>
                    <a:srgbClr val="FFFFFF"/>
                  </a:solidFill>
                  <a:latin typeface="Amazon Ember"/>
                </a:endParaRPr>
              </a:p>
            </p:txBody>
          </p:sp>
          <p:sp>
            <p:nvSpPr>
              <p:cNvPr id="20" name="Freeform: Shape 63">
                <a:extLst>
                  <a:ext uri="{FF2B5EF4-FFF2-40B4-BE49-F238E27FC236}">
                    <a16:creationId xmlns:a16="http://schemas.microsoft.com/office/drawing/2014/main" id="{3ED9C613-DB1D-F242-8B01-8BE0BF8CDB3F}"/>
                  </a:ext>
                </a:extLst>
              </p:cNvPr>
              <p:cNvSpPr/>
              <p:nvPr/>
            </p:nvSpPr>
            <p:spPr>
              <a:xfrm>
                <a:off x="4624673" y="2687097"/>
                <a:ext cx="439137" cy="514350"/>
              </a:xfrm>
              <a:custGeom>
                <a:avLst/>
                <a:gdLst>
                  <a:gd name="connsiteX0" fmla="*/ 0 w 439137"/>
                  <a:gd name="connsiteY0" fmla="*/ 438912 h 514350"/>
                  <a:gd name="connsiteX1" fmla="*/ 363703 w 439137"/>
                  <a:gd name="connsiteY1" fmla="*/ 439141 h 514350"/>
                  <a:gd name="connsiteX2" fmla="*/ 363931 w 439137"/>
                  <a:gd name="connsiteY2" fmla="*/ 75438 h 514350"/>
                  <a:gd name="connsiteX3" fmla="*/ 181737 w 439137"/>
                  <a:gd name="connsiteY3" fmla="*/ 0 h 514350"/>
                  <a:gd name="connsiteX4" fmla="*/ 172212 w 439137"/>
                  <a:gd name="connsiteY4" fmla="*/ 0 h 51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137" h="514350">
                    <a:moveTo>
                      <a:pt x="0" y="438912"/>
                    </a:moveTo>
                    <a:cubicBezTo>
                      <a:pt x="100374" y="539410"/>
                      <a:pt x="263204" y="539506"/>
                      <a:pt x="363703" y="439141"/>
                    </a:cubicBezTo>
                    <a:cubicBezTo>
                      <a:pt x="464191" y="338766"/>
                      <a:pt x="464296" y="175936"/>
                      <a:pt x="363931" y="75438"/>
                    </a:cubicBezTo>
                    <a:cubicBezTo>
                      <a:pt x="315630" y="27080"/>
                      <a:pt x="250079" y="-57"/>
                      <a:pt x="181737" y="0"/>
                    </a:cubicBezTo>
                    <a:lnTo>
                      <a:pt x="172212" y="0"/>
                    </a:lnTo>
                  </a:path>
                </a:pathLst>
              </a:custGeom>
              <a:noFill/>
              <a:ln w="19050" cap="flat">
                <a:solidFill>
                  <a:schemeClr val="bg1"/>
                </a:solidFill>
                <a:prstDash val="solid"/>
                <a:round/>
              </a:ln>
            </p:spPr>
            <p:txBody>
              <a:bodyPr rtlCol="0" anchor="ctr"/>
              <a:lstStyle/>
              <a:p>
                <a:pPr>
                  <a:defRPr/>
                </a:pPr>
                <a:endParaRPr lang="en-US" sz="1800" dirty="0">
                  <a:ln>
                    <a:solidFill>
                      <a:srgbClr val="77AD41"/>
                    </a:solidFill>
                  </a:ln>
                  <a:solidFill>
                    <a:srgbClr val="77AD41"/>
                  </a:solidFill>
                  <a:latin typeface="Amazon Ember"/>
                </a:endParaRPr>
              </a:p>
            </p:txBody>
          </p:sp>
          <p:sp>
            <p:nvSpPr>
              <p:cNvPr id="21" name="Freeform: Shape 64">
                <a:extLst>
                  <a:ext uri="{FF2B5EF4-FFF2-40B4-BE49-F238E27FC236}">
                    <a16:creationId xmlns:a16="http://schemas.microsoft.com/office/drawing/2014/main" id="{61E6CFE5-94D4-6A48-BC63-AD824A82970C}"/>
                  </a:ext>
                </a:extLst>
              </p:cNvPr>
              <p:cNvSpPr/>
              <p:nvPr/>
            </p:nvSpPr>
            <p:spPr>
              <a:xfrm>
                <a:off x="4806410" y="2744247"/>
                <a:ext cx="142970" cy="199929"/>
              </a:xfrm>
              <a:custGeom>
                <a:avLst/>
                <a:gdLst>
                  <a:gd name="connsiteX0" fmla="*/ 0 w 142970"/>
                  <a:gd name="connsiteY0" fmla="*/ 0 h 199929"/>
                  <a:gd name="connsiteX1" fmla="*/ 0 w 142970"/>
                  <a:gd name="connsiteY1" fmla="*/ 199930 h 199929"/>
                  <a:gd name="connsiteX2" fmla="*/ 142970 w 142970"/>
                  <a:gd name="connsiteY2" fmla="*/ 199930 h 199929"/>
                </a:gdLst>
                <a:ahLst/>
                <a:cxnLst>
                  <a:cxn ang="0">
                    <a:pos x="connsiteX0" y="connsiteY0"/>
                  </a:cxn>
                  <a:cxn ang="0">
                    <a:pos x="connsiteX1" y="connsiteY1"/>
                  </a:cxn>
                  <a:cxn ang="0">
                    <a:pos x="connsiteX2" y="connsiteY2"/>
                  </a:cxn>
                </a:cxnLst>
                <a:rect l="l" t="t" r="r" b="b"/>
                <a:pathLst>
                  <a:path w="142970" h="199929">
                    <a:moveTo>
                      <a:pt x="0" y="0"/>
                    </a:moveTo>
                    <a:lnTo>
                      <a:pt x="0" y="199930"/>
                    </a:lnTo>
                    <a:lnTo>
                      <a:pt x="142970" y="199930"/>
                    </a:lnTo>
                  </a:path>
                </a:pathLst>
              </a:custGeom>
              <a:noFill/>
              <a:ln w="19050" cap="flat">
                <a:solidFill>
                  <a:schemeClr val="bg1"/>
                </a:solidFill>
                <a:prstDash val="solid"/>
                <a:round/>
              </a:ln>
            </p:spPr>
            <p:txBody>
              <a:bodyPr rtlCol="0" anchor="ctr"/>
              <a:lstStyle/>
              <a:p>
                <a:pPr>
                  <a:defRPr/>
                </a:pPr>
                <a:endParaRPr lang="en-US" sz="1800">
                  <a:solidFill>
                    <a:srgbClr val="FFFFFF"/>
                  </a:solidFill>
                  <a:latin typeface="Amazon Ember"/>
                </a:endParaRPr>
              </a:p>
            </p:txBody>
          </p:sp>
          <p:sp>
            <p:nvSpPr>
              <p:cNvPr id="22" name="Freeform: Shape 65">
                <a:extLst>
                  <a:ext uri="{FF2B5EF4-FFF2-40B4-BE49-F238E27FC236}">
                    <a16:creationId xmlns:a16="http://schemas.microsoft.com/office/drawing/2014/main" id="{8EF42E1A-02D7-3B48-B58E-DF661E19CD8D}"/>
                  </a:ext>
                </a:extLst>
              </p:cNvPr>
              <p:cNvSpPr/>
              <p:nvPr/>
            </p:nvSpPr>
            <p:spPr>
              <a:xfrm>
                <a:off x="4553116" y="2762821"/>
                <a:ext cx="69080" cy="315087"/>
              </a:xfrm>
              <a:custGeom>
                <a:avLst/>
                <a:gdLst>
                  <a:gd name="connsiteX0" fmla="*/ 69080 w 69080"/>
                  <a:gd name="connsiteY0" fmla="*/ 0 h 315087"/>
                  <a:gd name="connsiteX1" fmla="*/ 37648 w 69080"/>
                  <a:gd name="connsiteY1" fmla="*/ 315087 h 315087"/>
                </a:gdLst>
                <a:ahLst/>
                <a:cxnLst>
                  <a:cxn ang="0">
                    <a:pos x="connsiteX0" y="connsiteY0"/>
                  </a:cxn>
                  <a:cxn ang="0">
                    <a:pos x="connsiteX1" y="connsiteY1"/>
                  </a:cxn>
                </a:cxnLst>
                <a:rect l="l" t="t" r="r" b="b"/>
                <a:pathLst>
                  <a:path w="69080" h="315087">
                    <a:moveTo>
                      <a:pt x="69080" y="0"/>
                    </a:moveTo>
                    <a:cubicBezTo>
                      <a:pt x="10883" y="62675"/>
                      <a:pt x="-35695" y="193738"/>
                      <a:pt x="37648" y="315087"/>
                    </a:cubicBezTo>
                  </a:path>
                </a:pathLst>
              </a:custGeom>
              <a:noFill/>
              <a:ln w="19050" cap="flat">
                <a:solidFill>
                  <a:schemeClr val="bg1"/>
                </a:solidFill>
                <a:prstDash val="solid"/>
                <a:round/>
              </a:ln>
            </p:spPr>
            <p:txBody>
              <a:bodyPr rtlCol="0" anchor="ctr"/>
              <a:lstStyle/>
              <a:p>
                <a:pPr>
                  <a:defRPr/>
                </a:pPr>
                <a:endParaRPr lang="en-US" sz="1800">
                  <a:solidFill>
                    <a:srgbClr val="FFFFFF"/>
                  </a:solidFill>
                  <a:latin typeface="Amazon Ember"/>
                </a:endParaRPr>
              </a:p>
            </p:txBody>
          </p:sp>
        </p:grpSp>
        <p:sp>
          <p:nvSpPr>
            <p:cNvPr id="6" name="Freeform: Shape 39">
              <a:extLst>
                <a:ext uri="{FF2B5EF4-FFF2-40B4-BE49-F238E27FC236}">
                  <a16:creationId xmlns:a16="http://schemas.microsoft.com/office/drawing/2014/main" id="{4A7B8524-204F-1D44-AB6E-EF8A4C104886}"/>
                </a:ext>
              </a:extLst>
            </p:cNvPr>
            <p:cNvSpPr/>
            <p:nvPr/>
          </p:nvSpPr>
          <p:spPr>
            <a:xfrm>
              <a:off x="8965427" y="4091235"/>
              <a:ext cx="212876" cy="197152"/>
            </a:xfrm>
            <a:custGeom>
              <a:avLst/>
              <a:gdLst>
                <a:gd name="connsiteX0" fmla="*/ 0 w 212876"/>
                <a:gd name="connsiteY0" fmla="*/ 29028 h 197152"/>
                <a:gd name="connsiteX1" fmla="*/ 200780 w 212876"/>
                <a:gd name="connsiteY1" fmla="*/ 0 h 197152"/>
                <a:gd name="connsiteX2" fmla="*/ 212876 w 212876"/>
                <a:gd name="connsiteY2" fmla="*/ 197152 h 197152"/>
              </a:gdLst>
              <a:ahLst/>
              <a:cxnLst>
                <a:cxn ang="0">
                  <a:pos x="connsiteX0" y="connsiteY0"/>
                </a:cxn>
                <a:cxn ang="0">
                  <a:pos x="connsiteX1" y="connsiteY1"/>
                </a:cxn>
                <a:cxn ang="0">
                  <a:pos x="connsiteX2" y="connsiteY2"/>
                </a:cxn>
              </a:cxnLst>
              <a:rect l="l" t="t" r="r" b="b"/>
              <a:pathLst>
                <a:path w="212876" h="197152">
                  <a:moveTo>
                    <a:pt x="0" y="29028"/>
                  </a:moveTo>
                  <a:lnTo>
                    <a:pt x="200780" y="0"/>
                  </a:lnTo>
                  <a:lnTo>
                    <a:pt x="212876" y="197152"/>
                  </a:lnTo>
                </a:path>
              </a:pathLst>
            </a:custGeom>
            <a:noFill/>
            <a:ln w="19050" cap="flat">
              <a:solidFill>
                <a:schemeClr val="bg1"/>
              </a:solidFill>
              <a:prstDash val="solid"/>
              <a:miter lim="800000"/>
            </a:ln>
          </p:spPr>
          <p:txBody>
            <a:bodyPr rtlCol="0" anchor="ctr"/>
            <a:lstStyle/>
            <a:p>
              <a:endParaRPr lang="en-US" dirty="0">
                <a:solidFill>
                  <a:srgbClr val="FFFFFF"/>
                </a:solidFill>
                <a:latin typeface="Amazon Ember"/>
              </a:endParaRPr>
            </a:p>
          </p:txBody>
        </p:sp>
      </p:grpSp>
      <p:sp>
        <p:nvSpPr>
          <p:cNvPr id="35" name="TextBox 34">
            <a:extLst>
              <a:ext uri="{FF2B5EF4-FFF2-40B4-BE49-F238E27FC236}">
                <a16:creationId xmlns:a16="http://schemas.microsoft.com/office/drawing/2014/main" id="{9DCB88A9-489F-554C-8390-12337C60E5EC}"/>
              </a:ext>
            </a:extLst>
          </p:cNvPr>
          <p:cNvSpPr txBox="1"/>
          <p:nvPr/>
        </p:nvSpPr>
        <p:spPr>
          <a:xfrm>
            <a:off x="907285" y="3153645"/>
            <a:ext cx="3095865" cy="347596"/>
          </a:xfrm>
          <a:prstGeom prst="rect">
            <a:avLst/>
          </a:prstGeom>
          <a:noFill/>
        </p:spPr>
        <p:txBody>
          <a:bodyPr wrap="square" lIns="0" tIns="0" rIns="0" bIns="0" rtlCol="0">
            <a:spAutoFit/>
          </a:bodyPr>
          <a:lstStyle/>
          <a:p>
            <a:pPr algn="ctr">
              <a:lnSpc>
                <a:spcPts val="2880"/>
              </a:lnSpc>
            </a:pPr>
            <a:r>
              <a:rPr lang="zh-CN" altLang="en-US" sz="2000" dirty="0">
                <a:solidFill>
                  <a:schemeClr val="bg1"/>
                </a:solidFill>
                <a:latin typeface="+mj-lt"/>
              </a:rPr>
              <a:t>硬件资源</a:t>
            </a:r>
            <a:endParaRPr lang="en-US" sz="2000" dirty="0">
              <a:solidFill>
                <a:schemeClr val="bg1"/>
              </a:solidFill>
              <a:latin typeface="+mj-lt"/>
            </a:endParaRPr>
          </a:p>
        </p:txBody>
      </p:sp>
      <p:sp>
        <p:nvSpPr>
          <p:cNvPr id="36" name="TextBox 35">
            <a:extLst>
              <a:ext uri="{FF2B5EF4-FFF2-40B4-BE49-F238E27FC236}">
                <a16:creationId xmlns:a16="http://schemas.microsoft.com/office/drawing/2014/main" id="{CFE79279-FA0B-E84F-AA5F-B0B603B03D18}"/>
              </a:ext>
            </a:extLst>
          </p:cNvPr>
          <p:cNvSpPr txBox="1"/>
          <p:nvPr/>
        </p:nvSpPr>
        <p:spPr>
          <a:xfrm>
            <a:off x="8222767" y="5587873"/>
            <a:ext cx="3081734" cy="361381"/>
          </a:xfrm>
          <a:prstGeom prst="rect">
            <a:avLst/>
          </a:prstGeom>
          <a:noFill/>
        </p:spPr>
        <p:txBody>
          <a:bodyPr wrap="square" lIns="0" tIns="0" rIns="0" bIns="0" rtlCol="0">
            <a:spAutoFit/>
          </a:bodyPr>
          <a:lstStyle/>
          <a:p>
            <a:pPr algn="ctr">
              <a:lnSpc>
                <a:spcPts val="2880"/>
              </a:lnSpc>
            </a:pPr>
            <a:r>
              <a:rPr lang="zh-CN" altLang="en-US" sz="2000" dirty="0">
                <a:solidFill>
                  <a:schemeClr val="bg1"/>
                </a:solidFill>
                <a:latin typeface="+mj-lt"/>
              </a:rPr>
              <a:t>成本</a:t>
            </a:r>
            <a:endParaRPr lang="en-US" sz="2000" dirty="0">
              <a:solidFill>
                <a:schemeClr val="bg1"/>
              </a:solidFill>
            </a:endParaRPr>
          </a:p>
        </p:txBody>
      </p:sp>
      <p:sp>
        <p:nvSpPr>
          <p:cNvPr id="37" name="TextBox 36">
            <a:extLst>
              <a:ext uri="{FF2B5EF4-FFF2-40B4-BE49-F238E27FC236}">
                <a16:creationId xmlns:a16="http://schemas.microsoft.com/office/drawing/2014/main" id="{9AB92898-13F8-0246-B7EF-B6878DBABB4B}"/>
              </a:ext>
            </a:extLst>
          </p:cNvPr>
          <p:cNvSpPr txBox="1"/>
          <p:nvPr/>
        </p:nvSpPr>
        <p:spPr>
          <a:xfrm>
            <a:off x="8252215" y="3146753"/>
            <a:ext cx="3095865" cy="361381"/>
          </a:xfrm>
          <a:prstGeom prst="rect">
            <a:avLst/>
          </a:prstGeom>
          <a:noFill/>
        </p:spPr>
        <p:txBody>
          <a:bodyPr wrap="square" lIns="0" tIns="0" rIns="0" bIns="0" rtlCol="0">
            <a:spAutoFit/>
          </a:bodyPr>
          <a:lstStyle/>
          <a:p>
            <a:pPr algn="ctr">
              <a:lnSpc>
                <a:spcPts val="2880"/>
              </a:lnSpc>
            </a:pPr>
            <a:r>
              <a:rPr lang="zh-CN" altLang="en-US" sz="2000" dirty="0">
                <a:solidFill>
                  <a:schemeClr val="bg1"/>
                </a:solidFill>
                <a:latin typeface="+mj-lt"/>
              </a:rPr>
              <a:t>集群的编排</a:t>
            </a:r>
            <a:endParaRPr lang="en-US" sz="2000" dirty="0">
              <a:solidFill>
                <a:schemeClr val="bg1"/>
              </a:solidFill>
            </a:endParaRPr>
          </a:p>
        </p:txBody>
      </p:sp>
      <p:sp>
        <p:nvSpPr>
          <p:cNvPr id="39" name="TextBox 38">
            <a:extLst>
              <a:ext uri="{FF2B5EF4-FFF2-40B4-BE49-F238E27FC236}">
                <a16:creationId xmlns:a16="http://schemas.microsoft.com/office/drawing/2014/main" id="{2CFCB529-FD70-DA43-A899-7B0FBCF3E2B3}"/>
              </a:ext>
            </a:extLst>
          </p:cNvPr>
          <p:cNvSpPr txBox="1"/>
          <p:nvPr/>
        </p:nvSpPr>
        <p:spPr>
          <a:xfrm>
            <a:off x="4681666" y="3146753"/>
            <a:ext cx="3095865" cy="361381"/>
          </a:xfrm>
          <a:prstGeom prst="rect">
            <a:avLst/>
          </a:prstGeom>
          <a:noFill/>
        </p:spPr>
        <p:txBody>
          <a:bodyPr wrap="square" lIns="0" tIns="0" rIns="0" bIns="0" rtlCol="0">
            <a:spAutoFit/>
          </a:bodyPr>
          <a:lstStyle/>
          <a:p>
            <a:pPr algn="ctr">
              <a:lnSpc>
                <a:spcPts val="2880"/>
              </a:lnSpc>
            </a:pPr>
            <a:r>
              <a:rPr lang="zh-CN" altLang="en-US" sz="2000" dirty="0">
                <a:solidFill>
                  <a:schemeClr val="bg1"/>
                </a:solidFill>
                <a:latin typeface="+mj-lt"/>
              </a:rPr>
              <a:t>故障检查以及自动恢复</a:t>
            </a:r>
            <a:endParaRPr lang="en-US" sz="2000" dirty="0">
              <a:solidFill>
                <a:schemeClr val="bg1"/>
              </a:solidFill>
            </a:endParaRPr>
          </a:p>
        </p:txBody>
      </p:sp>
      <p:sp>
        <p:nvSpPr>
          <p:cNvPr id="40" name="TextBox 39">
            <a:extLst>
              <a:ext uri="{FF2B5EF4-FFF2-40B4-BE49-F238E27FC236}">
                <a16:creationId xmlns:a16="http://schemas.microsoft.com/office/drawing/2014/main" id="{DA61A7F1-35BD-3F48-BDF6-0BDC3B999074}"/>
              </a:ext>
            </a:extLst>
          </p:cNvPr>
          <p:cNvSpPr txBox="1"/>
          <p:nvPr/>
        </p:nvSpPr>
        <p:spPr>
          <a:xfrm>
            <a:off x="4638131" y="5587873"/>
            <a:ext cx="3095865" cy="361381"/>
          </a:xfrm>
          <a:prstGeom prst="rect">
            <a:avLst/>
          </a:prstGeom>
          <a:noFill/>
        </p:spPr>
        <p:txBody>
          <a:bodyPr wrap="square" lIns="0" tIns="0" rIns="0" bIns="0" rtlCol="0">
            <a:spAutoFit/>
          </a:bodyPr>
          <a:lstStyle/>
          <a:p>
            <a:pPr algn="ctr">
              <a:lnSpc>
                <a:spcPts val="2880"/>
              </a:lnSpc>
            </a:pPr>
            <a:r>
              <a:rPr lang="zh-CN" altLang="en-US" sz="2000" dirty="0">
                <a:solidFill>
                  <a:schemeClr val="bg1"/>
                </a:solidFill>
                <a:latin typeface="+mj-lt"/>
              </a:rPr>
              <a:t>分布式训练</a:t>
            </a:r>
            <a:endParaRPr lang="en-US" sz="2000" dirty="0">
              <a:solidFill>
                <a:schemeClr val="bg1"/>
              </a:solidFill>
            </a:endParaRPr>
          </a:p>
        </p:txBody>
      </p:sp>
      <p:sp>
        <p:nvSpPr>
          <p:cNvPr id="41" name="TextBox 40">
            <a:extLst>
              <a:ext uri="{FF2B5EF4-FFF2-40B4-BE49-F238E27FC236}">
                <a16:creationId xmlns:a16="http://schemas.microsoft.com/office/drawing/2014/main" id="{2162C2F0-8655-AF4D-BA46-0456D934D3B4}"/>
              </a:ext>
            </a:extLst>
          </p:cNvPr>
          <p:cNvSpPr txBox="1"/>
          <p:nvPr/>
        </p:nvSpPr>
        <p:spPr>
          <a:xfrm>
            <a:off x="1130339" y="5587873"/>
            <a:ext cx="2552126" cy="361381"/>
          </a:xfrm>
          <a:prstGeom prst="rect">
            <a:avLst/>
          </a:prstGeom>
          <a:noFill/>
        </p:spPr>
        <p:txBody>
          <a:bodyPr wrap="square" lIns="0" tIns="0" rIns="0" bIns="0" rtlCol="0">
            <a:spAutoFit/>
          </a:bodyPr>
          <a:lstStyle/>
          <a:p>
            <a:pPr algn="ctr">
              <a:lnSpc>
                <a:spcPts val="2880"/>
              </a:lnSpc>
            </a:pPr>
            <a:r>
              <a:rPr lang="zh-CN" altLang="en-US" sz="2000" dirty="0">
                <a:solidFill>
                  <a:schemeClr val="bg1"/>
                </a:solidFill>
                <a:latin typeface="+mj-lt"/>
              </a:rPr>
              <a:t>数据</a:t>
            </a:r>
            <a:endParaRPr lang="en-US" sz="2000" dirty="0">
              <a:solidFill>
                <a:schemeClr val="bg1"/>
              </a:solidFill>
            </a:endParaRPr>
          </a:p>
        </p:txBody>
      </p:sp>
      <p:grpSp>
        <p:nvGrpSpPr>
          <p:cNvPr id="57" name="Group 56">
            <a:extLst>
              <a:ext uri="{FF2B5EF4-FFF2-40B4-BE49-F238E27FC236}">
                <a16:creationId xmlns:a16="http://schemas.microsoft.com/office/drawing/2014/main" id="{08945F6B-B39B-47ED-9B43-62FC8F27377B}"/>
              </a:ext>
            </a:extLst>
          </p:cNvPr>
          <p:cNvGrpSpPr/>
          <p:nvPr/>
        </p:nvGrpSpPr>
        <p:grpSpPr>
          <a:xfrm>
            <a:off x="9618633" y="4445760"/>
            <a:ext cx="389119" cy="670337"/>
            <a:chOff x="8805289" y="1771918"/>
            <a:chExt cx="422299" cy="574261"/>
          </a:xfrm>
        </p:grpSpPr>
        <p:sp>
          <p:nvSpPr>
            <p:cNvPr id="58" name="Freeform: Shape 57">
              <a:extLst>
                <a:ext uri="{FF2B5EF4-FFF2-40B4-BE49-F238E27FC236}">
                  <a16:creationId xmlns:a16="http://schemas.microsoft.com/office/drawing/2014/main" id="{E834CE90-4670-4572-A9D6-5FAD6655D6BF}"/>
                </a:ext>
              </a:extLst>
            </p:cNvPr>
            <p:cNvSpPr/>
            <p:nvPr/>
          </p:nvSpPr>
          <p:spPr>
            <a:xfrm>
              <a:off x="8805289" y="1771918"/>
              <a:ext cx="422299" cy="574261"/>
            </a:xfrm>
            <a:custGeom>
              <a:avLst/>
              <a:gdLst>
                <a:gd name="connsiteX0" fmla="*/ 155814 w 221582"/>
                <a:gd name="connsiteY0" fmla="*/ 63276 h 301317"/>
                <a:gd name="connsiteX1" fmla="*/ 188001 w 221582"/>
                <a:gd name="connsiteY1" fmla="*/ 1554 h 301317"/>
                <a:gd name="connsiteX2" fmla="*/ 134440 w 221582"/>
                <a:gd name="connsiteY2" fmla="*/ 10698 h 301317"/>
                <a:gd name="connsiteX3" fmla="*/ 113637 w 221582"/>
                <a:gd name="connsiteY3" fmla="*/ 0 h 301317"/>
                <a:gd name="connsiteX4" fmla="*/ 92263 w 221582"/>
                <a:gd name="connsiteY4" fmla="*/ 10698 h 301317"/>
                <a:gd name="connsiteX5" fmla="*/ 92263 w 221582"/>
                <a:gd name="connsiteY5" fmla="*/ 10401 h 301317"/>
                <a:gd name="connsiteX6" fmla="*/ 37810 w 221582"/>
                <a:gd name="connsiteY6" fmla="*/ 1052 h 301317"/>
                <a:gd name="connsiteX7" fmla="*/ 68489 w 221582"/>
                <a:gd name="connsiteY7" fmla="*/ 63574 h 301317"/>
                <a:gd name="connsiteX8" fmla="*/ 220005 w 221582"/>
                <a:gd name="connsiteY8" fmla="*/ 189006 h 301317"/>
                <a:gd name="connsiteX9" fmla="*/ 153871 w 221582"/>
                <a:gd name="connsiteY9" fmla="*/ 89245 h 301317"/>
                <a:gd name="connsiteX10" fmla="*/ 66545 w 221582"/>
                <a:gd name="connsiteY10" fmla="*/ 89543 h 301317"/>
                <a:gd name="connsiteX11" fmla="*/ 41857 w 221582"/>
                <a:gd name="connsiteY11" fmla="*/ 112928 h 301317"/>
                <a:gd name="connsiteX12" fmla="*/ 220553 w 221582"/>
                <a:gd name="connsiteY12" fmla="*/ 220370 h 301317"/>
                <a:gd name="connsiteX13" fmla="*/ 221582 w 221582"/>
                <a:gd name="connsiteY13" fmla="*/ 205077 h 301317"/>
                <a:gd name="connsiteX14" fmla="*/ 221125 w 221582"/>
                <a:gd name="connsiteY14" fmla="*/ 196847 h 301317"/>
                <a:gd name="connsiteX15" fmla="*/ 14790 w 221582"/>
                <a:gd name="connsiteY15" fmla="*/ 151699 h 301317"/>
                <a:gd name="connsiteX16" fmla="*/ 0 w 221582"/>
                <a:gd name="connsiteY16" fmla="*/ 205077 h 301317"/>
                <a:gd name="connsiteX17" fmla="*/ 110780 w 221582"/>
                <a:gd name="connsiteY17" fmla="*/ 301318 h 301317"/>
                <a:gd name="connsiteX18" fmla="*/ 218222 w 221582"/>
                <a:gd name="connsiteY18" fmla="*/ 231778 h 301317"/>
                <a:gd name="connsiteX19" fmla="*/ 32004 w 221582"/>
                <a:gd name="connsiteY19" fmla="*/ 124884 h 301317"/>
                <a:gd name="connsiteX20" fmla="*/ 19180 w 221582"/>
                <a:gd name="connsiteY20" fmla="*/ 143881 h 3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1582" h="301317">
                  <a:moveTo>
                    <a:pt x="155814" y="63276"/>
                  </a:moveTo>
                  <a:cubicBezTo>
                    <a:pt x="171267" y="30610"/>
                    <a:pt x="188001" y="1554"/>
                    <a:pt x="188001" y="1554"/>
                  </a:cubicBezTo>
                  <a:lnTo>
                    <a:pt x="134440" y="10698"/>
                  </a:lnTo>
                  <a:lnTo>
                    <a:pt x="113637" y="0"/>
                  </a:lnTo>
                  <a:cubicBezTo>
                    <a:pt x="113637" y="0"/>
                    <a:pt x="93063" y="10104"/>
                    <a:pt x="92263" y="10698"/>
                  </a:cubicBezTo>
                  <a:lnTo>
                    <a:pt x="92263" y="10401"/>
                  </a:lnTo>
                  <a:lnTo>
                    <a:pt x="37810" y="1052"/>
                  </a:lnTo>
                  <a:cubicBezTo>
                    <a:pt x="37810" y="1052"/>
                    <a:pt x="57219" y="40714"/>
                    <a:pt x="68489" y="63574"/>
                  </a:cubicBezTo>
                  <a:close/>
                  <a:moveTo>
                    <a:pt x="220005" y="189006"/>
                  </a:moveTo>
                  <a:cubicBezTo>
                    <a:pt x="213010" y="151447"/>
                    <a:pt x="183954" y="112608"/>
                    <a:pt x="153871" y="89245"/>
                  </a:cubicBezTo>
                  <a:lnTo>
                    <a:pt x="66545" y="89543"/>
                  </a:lnTo>
                  <a:cubicBezTo>
                    <a:pt x="57660" y="96615"/>
                    <a:pt x="49400" y="104439"/>
                    <a:pt x="41857" y="112928"/>
                  </a:cubicBezTo>
                  <a:moveTo>
                    <a:pt x="220553" y="220370"/>
                  </a:moveTo>
                  <a:cubicBezTo>
                    <a:pt x="221248" y="215302"/>
                    <a:pt x="221593" y="210193"/>
                    <a:pt x="221582" y="205077"/>
                  </a:cubicBezTo>
                  <a:cubicBezTo>
                    <a:pt x="221577" y="202327"/>
                    <a:pt x="221424" y="199582"/>
                    <a:pt x="221125" y="196847"/>
                  </a:cubicBezTo>
                  <a:moveTo>
                    <a:pt x="14790" y="151699"/>
                  </a:moveTo>
                  <a:cubicBezTo>
                    <a:pt x="5646" y="169073"/>
                    <a:pt x="0" y="187475"/>
                    <a:pt x="0" y="205077"/>
                  </a:cubicBezTo>
                  <a:cubicBezTo>
                    <a:pt x="0" y="263576"/>
                    <a:pt x="43434" y="301318"/>
                    <a:pt x="110780" y="301318"/>
                  </a:cubicBezTo>
                  <a:cubicBezTo>
                    <a:pt x="167289" y="301318"/>
                    <a:pt x="206906" y="274800"/>
                    <a:pt x="218222" y="231778"/>
                  </a:cubicBezTo>
                  <a:moveTo>
                    <a:pt x="32004" y="124884"/>
                  </a:moveTo>
                  <a:cubicBezTo>
                    <a:pt x="27359" y="130959"/>
                    <a:pt x="23077" y="137302"/>
                    <a:pt x="19180" y="143881"/>
                  </a:cubicBezTo>
                </a:path>
              </a:pathLst>
            </a:custGeom>
            <a:noFill/>
            <a:ln w="19050" cap="flat">
              <a:solidFill>
                <a:srgbClr val="FFFFFF"/>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59" name="Freeform: Shape 58">
              <a:extLst>
                <a:ext uri="{FF2B5EF4-FFF2-40B4-BE49-F238E27FC236}">
                  <a16:creationId xmlns:a16="http://schemas.microsoft.com/office/drawing/2014/main" id="{DEE06F3E-30B4-4364-AA58-248F389C0327}"/>
                </a:ext>
              </a:extLst>
            </p:cNvPr>
            <p:cNvSpPr/>
            <p:nvPr/>
          </p:nvSpPr>
          <p:spPr>
            <a:xfrm>
              <a:off x="8962654" y="2024217"/>
              <a:ext cx="117632" cy="235264"/>
            </a:xfrm>
            <a:custGeom>
              <a:avLst/>
              <a:gdLst>
                <a:gd name="connsiteX0" fmla="*/ 0 w 61722"/>
                <a:gd name="connsiteY0" fmla="*/ 92583 h 123444"/>
                <a:gd name="connsiteX1" fmla="*/ 30861 w 61722"/>
                <a:gd name="connsiteY1" fmla="*/ 123444 h 123444"/>
                <a:gd name="connsiteX2" fmla="*/ 61722 w 61722"/>
                <a:gd name="connsiteY2" fmla="*/ 92583 h 123444"/>
                <a:gd name="connsiteX3" fmla="*/ 30861 w 61722"/>
                <a:gd name="connsiteY3" fmla="*/ 61722 h 123444"/>
                <a:gd name="connsiteX4" fmla="*/ 0 w 61722"/>
                <a:gd name="connsiteY4" fmla="*/ 30861 h 123444"/>
                <a:gd name="connsiteX5" fmla="*/ 30861 w 61722"/>
                <a:gd name="connsiteY5" fmla="*/ 0 h 123444"/>
                <a:gd name="connsiteX6" fmla="*/ 61722 w 61722"/>
                <a:gd name="connsiteY6" fmla="*/ 30861 h 12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2" h="123444">
                  <a:moveTo>
                    <a:pt x="0" y="92583"/>
                  </a:moveTo>
                  <a:cubicBezTo>
                    <a:pt x="0" y="109627"/>
                    <a:pt x="13817" y="123444"/>
                    <a:pt x="30861" y="123444"/>
                  </a:cubicBezTo>
                  <a:cubicBezTo>
                    <a:pt x="47905" y="123444"/>
                    <a:pt x="61722" y="109627"/>
                    <a:pt x="61722" y="92583"/>
                  </a:cubicBezTo>
                  <a:cubicBezTo>
                    <a:pt x="61722" y="75529"/>
                    <a:pt x="47686" y="64534"/>
                    <a:pt x="30861" y="61722"/>
                  </a:cubicBezTo>
                  <a:cubicBezTo>
                    <a:pt x="14036" y="58910"/>
                    <a:pt x="0" y="48006"/>
                    <a:pt x="0" y="30861"/>
                  </a:cubicBezTo>
                  <a:cubicBezTo>
                    <a:pt x="0" y="13817"/>
                    <a:pt x="13817" y="0"/>
                    <a:pt x="30861" y="0"/>
                  </a:cubicBezTo>
                  <a:cubicBezTo>
                    <a:pt x="47905" y="0"/>
                    <a:pt x="61722" y="13817"/>
                    <a:pt x="61722" y="30861"/>
                  </a:cubicBezTo>
                </a:path>
              </a:pathLst>
            </a:custGeom>
            <a:noFill/>
            <a:ln w="19050" cap="flat">
              <a:solidFill>
                <a:schemeClr val="bg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60" name="Freeform: Shape 59">
              <a:extLst>
                <a:ext uri="{FF2B5EF4-FFF2-40B4-BE49-F238E27FC236}">
                  <a16:creationId xmlns:a16="http://schemas.microsoft.com/office/drawing/2014/main" id="{4C238920-1A4D-4071-8228-8ABFF53CF87D}"/>
                </a:ext>
              </a:extLst>
            </p:cNvPr>
            <p:cNvSpPr/>
            <p:nvPr/>
          </p:nvSpPr>
          <p:spPr>
            <a:xfrm>
              <a:off x="9026829" y="1997467"/>
              <a:ext cx="4357" cy="299438"/>
            </a:xfrm>
            <a:custGeom>
              <a:avLst/>
              <a:gdLst>
                <a:gd name="connsiteX0" fmla="*/ 0 w 2286"/>
                <a:gd name="connsiteY0" fmla="*/ 0 h 157116"/>
                <a:gd name="connsiteX1" fmla="*/ 0 w 2286"/>
                <a:gd name="connsiteY1" fmla="*/ 157117 h 157116"/>
              </a:gdLst>
              <a:ahLst/>
              <a:cxnLst>
                <a:cxn ang="0">
                  <a:pos x="connsiteX0" y="connsiteY0"/>
                </a:cxn>
                <a:cxn ang="0">
                  <a:pos x="connsiteX1" y="connsiteY1"/>
                </a:cxn>
              </a:cxnLst>
              <a:rect l="l" t="t" r="r" b="b"/>
              <a:pathLst>
                <a:path w="2286" h="157116">
                  <a:moveTo>
                    <a:pt x="0" y="0"/>
                  </a:moveTo>
                  <a:lnTo>
                    <a:pt x="0" y="157117"/>
                  </a:lnTo>
                </a:path>
              </a:pathLst>
            </a:custGeom>
            <a:ln w="19050" cap="flat">
              <a:solidFill>
                <a:schemeClr val="bg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61" name="Freeform: Shape 60">
              <a:extLst>
                <a:ext uri="{FF2B5EF4-FFF2-40B4-BE49-F238E27FC236}">
                  <a16:creationId xmlns:a16="http://schemas.microsoft.com/office/drawing/2014/main" id="{A24E981D-A979-45B4-9284-1ACCC208BC71}"/>
                </a:ext>
              </a:extLst>
            </p:cNvPr>
            <p:cNvSpPr/>
            <p:nvPr/>
          </p:nvSpPr>
          <p:spPr>
            <a:xfrm>
              <a:off x="8923792" y="1881228"/>
              <a:ext cx="301791" cy="35329"/>
            </a:xfrm>
            <a:custGeom>
              <a:avLst/>
              <a:gdLst>
                <a:gd name="connsiteX0" fmla="*/ 0 w 158351"/>
                <a:gd name="connsiteY0" fmla="*/ 18517 h 18537"/>
                <a:gd name="connsiteX1" fmla="*/ 99441 w 158351"/>
                <a:gd name="connsiteY1" fmla="*/ 18517 h 18537"/>
                <a:gd name="connsiteX2" fmla="*/ 130302 w 158351"/>
                <a:gd name="connsiteY2" fmla="*/ 8092 h 18537"/>
                <a:gd name="connsiteX3" fmla="*/ 158351 w 158351"/>
                <a:gd name="connsiteY3" fmla="*/ 0 h 18537"/>
              </a:gdLst>
              <a:ahLst/>
              <a:cxnLst>
                <a:cxn ang="0">
                  <a:pos x="connsiteX0" y="connsiteY0"/>
                </a:cxn>
                <a:cxn ang="0">
                  <a:pos x="connsiteX1" y="connsiteY1"/>
                </a:cxn>
                <a:cxn ang="0">
                  <a:pos x="connsiteX2" y="connsiteY2"/>
                </a:cxn>
                <a:cxn ang="0">
                  <a:pos x="connsiteX3" y="connsiteY3"/>
                </a:cxn>
              </a:cxnLst>
              <a:rect l="l" t="t" r="r" b="b"/>
              <a:pathLst>
                <a:path w="158351" h="18537">
                  <a:moveTo>
                    <a:pt x="0" y="18517"/>
                  </a:moveTo>
                  <a:lnTo>
                    <a:pt x="99441" y="18517"/>
                  </a:lnTo>
                  <a:cubicBezTo>
                    <a:pt x="99441" y="18517"/>
                    <a:pt x="117569" y="-12962"/>
                    <a:pt x="130302" y="8092"/>
                  </a:cubicBezTo>
                  <a:cubicBezTo>
                    <a:pt x="141435" y="26518"/>
                    <a:pt x="158351" y="18517"/>
                    <a:pt x="158351" y="0"/>
                  </a:cubicBezTo>
                </a:path>
              </a:pathLst>
            </a:custGeom>
            <a:noFill/>
            <a:ln w="19050" cap="flat">
              <a:solidFill>
                <a:srgbClr val="FFFFFF"/>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62" name="Freeform: Shape 61">
              <a:extLst>
                <a:ext uri="{FF2B5EF4-FFF2-40B4-BE49-F238E27FC236}">
                  <a16:creationId xmlns:a16="http://schemas.microsoft.com/office/drawing/2014/main" id="{8B8C210F-4B44-43C5-B8AB-69CF29C2B10E}"/>
                </a:ext>
              </a:extLst>
            </p:cNvPr>
            <p:cNvSpPr/>
            <p:nvPr/>
          </p:nvSpPr>
          <p:spPr>
            <a:xfrm>
              <a:off x="9141906" y="1919045"/>
              <a:ext cx="82658" cy="78421"/>
            </a:xfrm>
            <a:custGeom>
              <a:avLst/>
              <a:gdLst>
                <a:gd name="connsiteX0" fmla="*/ 130 w 43371"/>
                <a:gd name="connsiteY0" fmla="*/ 0 h 41148"/>
                <a:gd name="connsiteX1" fmla="*/ 23150 w 43371"/>
                <a:gd name="connsiteY1" fmla="*/ 14996 h 41148"/>
                <a:gd name="connsiteX2" fmla="*/ 36431 w 43371"/>
                <a:gd name="connsiteY2" fmla="*/ 41148 h 41148"/>
              </a:gdLst>
              <a:ahLst/>
              <a:cxnLst>
                <a:cxn ang="0">
                  <a:pos x="connsiteX0" y="connsiteY0"/>
                </a:cxn>
                <a:cxn ang="0">
                  <a:pos x="connsiteX1" y="connsiteY1"/>
                </a:cxn>
                <a:cxn ang="0">
                  <a:pos x="connsiteX2" y="connsiteY2"/>
                </a:cxn>
              </a:cxnLst>
              <a:rect l="l" t="t" r="r" b="b"/>
              <a:pathLst>
                <a:path w="43371" h="41148">
                  <a:moveTo>
                    <a:pt x="130" y="0"/>
                  </a:moveTo>
                  <a:cubicBezTo>
                    <a:pt x="130" y="0"/>
                    <a:pt x="-3139" y="27821"/>
                    <a:pt x="23150" y="14996"/>
                  </a:cubicBezTo>
                  <a:cubicBezTo>
                    <a:pt x="40752" y="6492"/>
                    <a:pt x="50993" y="32576"/>
                    <a:pt x="36431" y="41148"/>
                  </a:cubicBezTo>
                </a:path>
              </a:pathLst>
            </a:custGeom>
            <a:noFill/>
            <a:ln w="19050" cap="flat">
              <a:solidFill>
                <a:srgbClr val="FFFFFF"/>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grpSp>
      <p:grpSp>
        <p:nvGrpSpPr>
          <p:cNvPr id="75" name="Group 74">
            <a:extLst>
              <a:ext uri="{FF2B5EF4-FFF2-40B4-BE49-F238E27FC236}">
                <a16:creationId xmlns:a16="http://schemas.microsoft.com/office/drawing/2014/main" id="{1B10CDDA-C3C6-42CF-8748-5333CD107B24}"/>
              </a:ext>
            </a:extLst>
          </p:cNvPr>
          <p:cNvGrpSpPr/>
          <p:nvPr/>
        </p:nvGrpSpPr>
        <p:grpSpPr>
          <a:xfrm>
            <a:off x="9478857" y="1947563"/>
            <a:ext cx="718110" cy="648613"/>
            <a:chOff x="8873735" y="2027350"/>
            <a:chExt cx="1006852" cy="868547"/>
          </a:xfrm>
        </p:grpSpPr>
        <p:grpSp>
          <p:nvGrpSpPr>
            <p:cNvPr id="76" name="Group 75">
              <a:extLst>
                <a:ext uri="{FF2B5EF4-FFF2-40B4-BE49-F238E27FC236}">
                  <a16:creationId xmlns:a16="http://schemas.microsoft.com/office/drawing/2014/main" id="{F8D8E3DB-0797-40A2-8AF2-7ECB05585782}"/>
                </a:ext>
              </a:extLst>
            </p:cNvPr>
            <p:cNvGrpSpPr/>
            <p:nvPr/>
          </p:nvGrpSpPr>
          <p:grpSpPr>
            <a:xfrm>
              <a:off x="9394519" y="2406612"/>
              <a:ext cx="486068" cy="489285"/>
              <a:chOff x="9997304" y="2424132"/>
              <a:chExt cx="276514" cy="278344"/>
            </a:xfrm>
          </p:grpSpPr>
          <p:sp>
            <p:nvSpPr>
              <p:cNvPr id="90" name="Freeform: Shape 89">
                <a:extLst>
                  <a:ext uri="{FF2B5EF4-FFF2-40B4-BE49-F238E27FC236}">
                    <a16:creationId xmlns:a16="http://schemas.microsoft.com/office/drawing/2014/main" id="{17ADF0B3-EDF2-4489-BB0D-616174947483}"/>
                  </a:ext>
                </a:extLst>
              </p:cNvPr>
              <p:cNvSpPr/>
              <p:nvPr/>
            </p:nvSpPr>
            <p:spPr>
              <a:xfrm>
                <a:off x="10000229" y="2558000"/>
                <a:ext cx="43891" cy="10972"/>
              </a:xfrm>
              <a:custGeom>
                <a:avLst/>
                <a:gdLst>
                  <a:gd name="connsiteX0" fmla="*/ 34759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4759" y="4828"/>
                    </a:moveTo>
                    <a:lnTo>
                      <a:pt x="4828" y="4828"/>
                    </a:lnTo>
                  </a:path>
                </a:pathLst>
              </a:custGeom>
              <a:ln w="19050" cap="flat">
                <a:solidFill>
                  <a:schemeClr val="bg1"/>
                </a:solidFill>
                <a:prstDash val="solid"/>
                <a:round/>
              </a:ln>
            </p:spPr>
            <p:txBody>
              <a:bodyPr rtlCol="0" anchor="ctr"/>
              <a:lstStyle/>
              <a:p>
                <a:endParaRPr lang="en-US" dirty="0"/>
              </a:p>
            </p:txBody>
          </p:sp>
          <p:sp>
            <p:nvSpPr>
              <p:cNvPr id="91" name="Freeform: Shape 90">
                <a:extLst>
                  <a:ext uri="{FF2B5EF4-FFF2-40B4-BE49-F238E27FC236}">
                    <a16:creationId xmlns:a16="http://schemas.microsoft.com/office/drawing/2014/main" id="{17C16CC1-3F51-4038-9A2F-E4CFF95FE53C}"/>
                  </a:ext>
                </a:extLst>
              </p:cNvPr>
              <p:cNvSpPr/>
              <p:nvPr/>
            </p:nvSpPr>
            <p:spPr>
              <a:xfrm>
                <a:off x="10103374" y="2424132"/>
                <a:ext cx="65837" cy="10972"/>
              </a:xfrm>
              <a:custGeom>
                <a:avLst/>
                <a:gdLst>
                  <a:gd name="connsiteX0" fmla="*/ 53748 w 57932"/>
                  <a:gd name="connsiteY0" fmla="*/ 7402 h 9655"/>
                  <a:gd name="connsiteX1" fmla="*/ 29288 w 57932"/>
                  <a:gd name="connsiteY1" fmla="*/ 4828 h 9655"/>
                  <a:gd name="connsiteX2" fmla="*/ 4828 w 57932"/>
                  <a:gd name="connsiteY2" fmla="*/ 7402 h 9655"/>
                </a:gdLst>
                <a:ahLst/>
                <a:cxnLst>
                  <a:cxn ang="0">
                    <a:pos x="connsiteX0" y="connsiteY0"/>
                  </a:cxn>
                  <a:cxn ang="0">
                    <a:pos x="connsiteX1" y="connsiteY1"/>
                  </a:cxn>
                  <a:cxn ang="0">
                    <a:pos x="connsiteX2" y="connsiteY2"/>
                  </a:cxn>
                </a:cxnLst>
                <a:rect l="l" t="t" r="r" b="b"/>
                <a:pathLst>
                  <a:path w="57932" h="9655">
                    <a:moveTo>
                      <a:pt x="53748" y="7402"/>
                    </a:moveTo>
                    <a:cubicBezTo>
                      <a:pt x="45702" y="5793"/>
                      <a:pt x="37656" y="4828"/>
                      <a:pt x="29288" y="4828"/>
                    </a:cubicBezTo>
                    <a:cubicBezTo>
                      <a:pt x="20920" y="4828"/>
                      <a:pt x="12552" y="5793"/>
                      <a:pt x="4828" y="7402"/>
                    </a:cubicBezTo>
                  </a:path>
                </a:pathLst>
              </a:custGeom>
              <a:noFill/>
              <a:ln w="19050" cap="flat">
                <a:solidFill>
                  <a:schemeClr val="bg1"/>
                </a:solidFill>
                <a:prstDash val="solid"/>
                <a:round/>
              </a:ln>
            </p:spPr>
            <p:txBody>
              <a:bodyPr rtlCol="0" anchor="ctr"/>
              <a:lstStyle/>
              <a:p>
                <a:endParaRPr lang="en-US" dirty="0"/>
              </a:p>
            </p:txBody>
          </p:sp>
          <p:sp>
            <p:nvSpPr>
              <p:cNvPr id="92" name="Freeform: Shape 91">
                <a:extLst>
                  <a:ext uri="{FF2B5EF4-FFF2-40B4-BE49-F238E27FC236}">
                    <a16:creationId xmlns:a16="http://schemas.microsoft.com/office/drawing/2014/main" id="{BC54B3CB-FFFD-4135-A160-DAB5FA0720DA}"/>
                  </a:ext>
                </a:extLst>
              </p:cNvPr>
              <p:cNvSpPr/>
              <p:nvPr/>
            </p:nvSpPr>
            <p:spPr>
              <a:xfrm>
                <a:off x="10000229" y="2585799"/>
                <a:ext cx="113386" cy="113386"/>
              </a:xfrm>
              <a:custGeom>
                <a:avLst/>
                <a:gdLst>
                  <a:gd name="connsiteX0" fmla="*/ 4828 w 99771"/>
                  <a:gd name="connsiteY0" fmla="*/ 4828 h 99771"/>
                  <a:gd name="connsiteX1" fmla="*/ 95266 w 99771"/>
                  <a:gd name="connsiteY1" fmla="*/ 95266 h 99771"/>
                </a:gdLst>
                <a:ahLst/>
                <a:cxnLst>
                  <a:cxn ang="0">
                    <a:pos x="connsiteX0" y="connsiteY0"/>
                  </a:cxn>
                  <a:cxn ang="0">
                    <a:pos x="connsiteX1" y="connsiteY1"/>
                  </a:cxn>
                </a:cxnLst>
                <a:rect l="l" t="t" r="r" b="b"/>
                <a:pathLst>
                  <a:path w="99771" h="99771">
                    <a:moveTo>
                      <a:pt x="4828" y="4828"/>
                    </a:moveTo>
                    <a:cubicBezTo>
                      <a:pt x="14483" y="50208"/>
                      <a:pt x="50208" y="85932"/>
                      <a:pt x="95266" y="95266"/>
                    </a:cubicBezTo>
                  </a:path>
                </a:pathLst>
              </a:custGeom>
              <a:noFill/>
              <a:ln w="19050" cap="flat">
                <a:solidFill>
                  <a:schemeClr val="bg1"/>
                </a:solidFill>
                <a:prstDash val="solid"/>
                <a:round/>
              </a:ln>
            </p:spPr>
            <p:txBody>
              <a:bodyPr rtlCol="0" anchor="ctr"/>
              <a:lstStyle/>
              <a:p>
                <a:endParaRPr lang="en-US" dirty="0"/>
              </a:p>
            </p:txBody>
          </p:sp>
          <p:sp>
            <p:nvSpPr>
              <p:cNvPr id="93" name="Freeform: Shape 92">
                <a:extLst>
                  <a:ext uri="{FF2B5EF4-FFF2-40B4-BE49-F238E27FC236}">
                    <a16:creationId xmlns:a16="http://schemas.microsoft.com/office/drawing/2014/main" id="{7D165EE3-3C7E-444B-9F59-CA3B27EC053D}"/>
                  </a:ext>
                </a:extLst>
              </p:cNvPr>
              <p:cNvSpPr/>
              <p:nvPr/>
            </p:nvSpPr>
            <p:spPr>
              <a:xfrm>
                <a:off x="10103008" y="2688577"/>
                <a:ext cx="36575" cy="10972"/>
              </a:xfrm>
              <a:custGeom>
                <a:avLst/>
                <a:gdLst>
                  <a:gd name="connsiteX0" fmla="*/ 27679 w 32184"/>
                  <a:gd name="connsiteY0" fmla="*/ 7402 h 9655"/>
                  <a:gd name="connsiteX1" fmla="*/ 4828 w 32184"/>
                  <a:gd name="connsiteY1" fmla="*/ 4828 h 9655"/>
                </a:gdLst>
                <a:ahLst/>
                <a:cxnLst>
                  <a:cxn ang="0">
                    <a:pos x="connsiteX0" y="connsiteY0"/>
                  </a:cxn>
                  <a:cxn ang="0">
                    <a:pos x="connsiteX1" y="connsiteY1"/>
                  </a:cxn>
                </a:cxnLst>
                <a:rect l="l" t="t" r="r" b="b"/>
                <a:pathLst>
                  <a:path w="32184" h="9655">
                    <a:moveTo>
                      <a:pt x="27679" y="7402"/>
                    </a:moveTo>
                    <a:cubicBezTo>
                      <a:pt x="19954" y="7402"/>
                      <a:pt x="12230" y="6437"/>
                      <a:pt x="4828" y="4828"/>
                    </a:cubicBezTo>
                  </a:path>
                </a:pathLst>
              </a:custGeom>
              <a:noFill/>
              <a:ln w="19050" cap="flat">
                <a:solidFill>
                  <a:schemeClr val="bg1"/>
                </a:solidFill>
                <a:prstDash val="solid"/>
                <a:round/>
              </a:ln>
            </p:spPr>
            <p:txBody>
              <a:bodyPr rtlCol="0" anchor="ctr"/>
              <a:lstStyle/>
              <a:p>
                <a:endParaRPr lang="en-US" dirty="0"/>
              </a:p>
            </p:txBody>
          </p:sp>
          <p:sp>
            <p:nvSpPr>
              <p:cNvPr id="94" name="Freeform: Shape 93">
                <a:extLst>
                  <a:ext uri="{FF2B5EF4-FFF2-40B4-BE49-F238E27FC236}">
                    <a16:creationId xmlns:a16="http://schemas.microsoft.com/office/drawing/2014/main" id="{0A627124-B5EC-433B-97A9-6977226846D0}"/>
                  </a:ext>
                </a:extLst>
              </p:cNvPr>
              <p:cNvSpPr/>
              <p:nvPr/>
            </p:nvSpPr>
            <p:spPr>
              <a:xfrm>
                <a:off x="10128977" y="2688577"/>
                <a:ext cx="40234" cy="10972"/>
              </a:xfrm>
              <a:custGeom>
                <a:avLst/>
                <a:gdLst>
                  <a:gd name="connsiteX0" fmla="*/ 4828 w 35402"/>
                  <a:gd name="connsiteY0" fmla="*/ 7402 h 9655"/>
                  <a:gd name="connsiteX1" fmla="*/ 6759 w 35402"/>
                  <a:gd name="connsiteY1" fmla="*/ 7402 h 9655"/>
                  <a:gd name="connsiteX2" fmla="*/ 31219 w 35402"/>
                  <a:gd name="connsiteY2" fmla="*/ 4828 h 9655"/>
                </a:gdLst>
                <a:ahLst/>
                <a:cxnLst>
                  <a:cxn ang="0">
                    <a:pos x="connsiteX0" y="connsiteY0"/>
                  </a:cxn>
                  <a:cxn ang="0">
                    <a:pos x="connsiteX1" y="connsiteY1"/>
                  </a:cxn>
                  <a:cxn ang="0">
                    <a:pos x="connsiteX2" y="connsiteY2"/>
                  </a:cxn>
                </a:cxnLst>
                <a:rect l="l" t="t" r="r" b="b"/>
                <a:pathLst>
                  <a:path w="35402" h="9655">
                    <a:moveTo>
                      <a:pt x="4828" y="7402"/>
                    </a:moveTo>
                    <a:cubicBezTo>
                      <a:pt x="5471" y="7402"/>
                      <a:pt x="6115" y="7402"/>
                      <a:pt x="6759" y="7402"/>
                    </a:cubicBezTo>
                    <a:cubicBezTo>
                      <a:pt x="15127" y="7402"/>
                      <a:pt x="23495" y="6437"/>
                      <a:pt x="31219" y="4828"/>
                    </a:cubicBezTo>
                  </a:path>
                </a:pathLst>
              </a:custGeom>
              <a:noFill/>
              <a:ln w="19050" cap="flat">
                <a:solidFill>
                  <a:schemeClr val="bg1"/>
                </a:solidFill>
                <a:prstDash val="solid"/>
                <a:round/>
              </a:ln>
            </p:spPr>
            <p:txBody>
              <a:bodyPr rtlCol="0" anchor="ctr"/>
              <a:lstStyle/>
              <a:p>
                <a:endParaRPr lang="en-US" dirty="0"/>
              </a:p>
            </p:txBody>
          </p:sp>
          <p:sp>
            <p:nvSpPr>
              <p:cNvPr id="95" name="Freeform: Shape 94">
                <a:extLst>
                  <a:ext uri="{FF2B5EF4-FFF2-40B4-BE49-F238E27FC236}">
                    <a16:creationId xmlns:a16="http://schemas.microsoft.com/office/drawing/2014/main" id="{9686058C-0F1D-4058-AD97-814F81FD9D0E}"/>
                  </a:ext>
                </a:extLst>
              </p:cNvPr>
              <p:cNvSpPr/>
              <p:nvPr/>
            </p:nvSpPr>
            <p:spPr>
              <a:xfrm>
                <a:off x="10261748" y="2530203"/>
                <a:ext cx="10972" cy="65837"/>
              </a:xfrm>
              <a:custGeom>
                <a:avLst/>
                <a:gdLst>
                  <a:gd name="connsiteX0" fmla="*/ 4828 w 9655"/>
                  <a:gd name="connsiteY0" fmla="*/ 53748 h 57932"/>
                  <a:gd name="connsiteX1" fmla="*/ 7402 w 9655"/>
                  <a:gd name="connsiteY1" fmla="*/ 29288 h 57932"/>
                  <a:gd name="connsiteX2" fmla="*/ 4828 w 9655"/>
                  <a:gd name="connsiteY2" fmla="*/ 4828 h 57932"/>
                </a:gdLst>
                <a:ahLst/>
                <a:cxnLst>
                  <a:cxn ang="0">
                    <a:pos x="connsiteX0" y="connsiteY0"/>
                  </a:cxn>
                  <a:cxn ang="0">
                    <a:pos x="connsiteX1" y="connsiteY1"/>
                  </a:cxn>
                  <a:cxn ang="0">
                    <a:pos x="connsiteX2" y="connsiteY2"/>
                  </a:cxn>
                </a:cxnLst>
                <a:rect l="l" t="t" r="r" b="b"/>
                <a:pathLst>
                  <a:path w="9655" h="57932">
                    <a:moveTo>
                      <a:pt x="4828" y="53748"/>
                    </a:moveTo>
                    <a:cubicBezTo>
                      <a:pt x="6437" y="45702"/>
                      <a:pt x="7402" y="37656"/>
                      <a:pt x="7402" y="29288"/>
                    </a:cubicBezTo>
                    <a:cubicBezTo>
                      <a:pt x="7402" y="20920"/>
                      <a:pt x="6437" y="12552"/>
                      <a:pt x="4828" y="4828"/>
                    </a:cubicBezTo>
                  </a:path>
                </a:pathLst>
              </a:custGeom>
              <a:noFill/>
              <a:ln w="19050" cap="flat">
                <a:solidFill>
                  <a:schemeClr val="bg1"/>
                </a:solidFill>
                <a:prstDash val="solid"/>
                <a:round/>
              </a:ln>
            </p:spPr>
            <p:txBody>
              <a:bodyPr rtlCol="0" anchor="ctr"/>
              <a:lstStyle/>
              <a:p>
                <a:endParaRPr lang="en-US" dirty="0"/>
              </a:p>
            </p:txBody>
          </p:sp>
          <p:sp>
            <p:nvSpPr>
              <p:cNvPr id="96" name="Freeform: Shape 95">
                <a:extLst>
                  <a:ext uri="{FF2B5EF4-FFF2-40B4-BE49-F238E27FC236}">
                    <a16:creationId xmlns:a16="http://schemas.microsoft.com/office/drawing/2014/main" id="{624032D7-4979-4C82-936A-35A73EA511BE}"/>
                  </a:ext>
                </a:extLst>
              </p:cNvPr>
              <p:cNvSpPr/>
              <p:nvPr/>
            </p:nvSpPr>
            <p:spPr>
              <a:xfrm>
                <a:off x="10158969" y="2585799"/>
                <a:ext cx="113386" cy="113386"/>
              </a:xfrm>
              <a:custGeom>
                <a:avLst/>
                <a:gdLst>
                  <a:gd name="connsiteX0" fmla="*/ 95266 w 99771"/>
                  <a:gd name="connsiteY0" fmla="*/ 4828 h 99771"/>
                  <a:gd name="connsiteX1" fmla="*/ 4828 w 99771"/>
                  <a:gd name="connsiteY1" fmla="*/ 95266 h 99771"/>
                </a:gdLst>
                <a:ahLst/>
                <a:cxnLst>
                  <a:cxn ang="0">
                    <a:pos x="connsiteX0" y="connsiteY0"/>
                  </a:cxn>
                  <a:cxn ang="0">
                    <a:pos x="connsiteX1" y="connsiteY1"/>
                  </a:cxn>
                </a:cxnLst>
                <a:rect l="l" t="t" r="r" b="b"/>
                <a:pathLst>
                  <a:path w="99771" h="99771">
                    <a:moveTo>
                      <a:pt x="95266" y="4828"/>
                    </a:moveTo>
                    <a:cubicBezTo>
                      <a:pt x="85611" y="50208"/>
                      <a:pt x="49886" y="85932"/>
                      <a:pt x="4828" y="95266"/>
                    </a:cubicBezTo>
                  </a:path>
                </a:pathLst>
              </a:custGeom>
              <a:noFill/>
              <a:ln w="19050" cap="flat">
                <a:solidFill>
                  <a:schemeClr val="bg1"/>
                </a:solidFill>
                <a:prstDash val="solid"/>
                <a:round/>
              </a:ln>
            </p:spPr>
            <p:txBody>
              <a:bodyPr rtlCol="0" anchor="ctr"/>
              <a:lstStyle/>
              <a:p>
                <a:endParaRPr lang="en-US" dirty="0"/>
              </a:p>
            </p:txBody>
          </p:sp>
          <p:sp>
            <p:nvSpPr>
              <p:cNvPr id="97" name="Freeform: Shape 96">
                <a:extLst>
                  <a:ext uri="{FF2B5EF4-FFF2-40B4-BE49-F238E27FC236}">
                    <a16:creationId xmlns:a16="http://schemas.microsoft.com/office/drawing/2014/main" id="{7B855A24-26BC-463F-AFD6-28686636AB1A}"/>
                  </a:ext>
                </a:extLst>
              </p:cNvPr>
              <p:cNvSpPr/>
              <p:nvPr/>
            </p:nvSpPr>
            <p:spPr>
              <a:xfrm>
                <a:off x="10158969" y="2427059"/>
                <a:ext cx="113386" cy="113386"/>
              </a:xfrm>
              <a:custGeom>
                <a:avLst/>
                <a:gdLst>
                  <a:gd name="connsiteX0" fmla="*/ 4828 w 99771"/>
                  <a:gd name="connsiteY0" fmla="*/ 4828 h 99771"/>
                  <a:gd name="connsiteX1" fmla="*/ 95266 w 99771"/>
                  <a:gd name="connsiteY1" fmla="*/ 95266 h 99771"/>
                </a:gdLst>
                <a:ahLst/>
                <a:cxnLst>
                  <a:cxn ang="0">
                    <a:pos x="connsiteX0" y="connsiteY0"/>
                  </a:cxn>
                  <a:cxn ang="0">
                    <a:pos x="connsiteX1" y="connsiteY1"/>
                  </a:cxn>
                </a:cxnLst>
                <a:rect l="l" t="t" r="r" b="b"/>
                <a:pathLst>
                  <a:path w="99771" h="99771">
                    <a:moveTo>
                      <a:pt x="4828" y="4828"/>
                    </a:moveTo>
                    <a:cubicBezTo>
                      <a:pt x="50208" y="14483"/>
                      <a:pt x="85932" y="50208"/>
                      <a:pt x="95266" y="95266"/>
                    </a:cubicBezTo>
                  </a:path>
                </a:pathLst>
              </a:custGeom>
              <a:noFill/>
              <a:ln w="19050" cap="flat">
                <a:solidFill>
                  <a:schemeClr val="bg1"/>
                </a:solidFill>
                <a:prstDash val="solid"/>
                <a:round/>
              </a:ln>
            </p:spPr>
            <p:txBody>
              <a:bodyPr rtlCol="0" anchor="ctr"/>
              <a:lstStyle/>
              <a:p>
                <a:endParaRPr lang="en-US" dirty="0"/>
              </a:p>
            </p:txBody>
          </p:sp>
          <p:sp>
            <p:nvSpPr>
              <p:cNvPr id="98" name="Freeform: Shape 97">
                <a:extLst>
                  <a:ext uri="{FF2B5EF4-FFF2-40B4-BE49-F238E27FC236}">
                    <a16:creationId xmlns:a16="http://schemas.microsoft.com/office/drawing/2014/main" id="{4A272E6F-C56C-4D40-85B5-9F764EE6109E}"/>
                  </a:ext>
                </a:extLst>
              </p:cNvPr>
              <p:cNvSpPr/>
              <p:nvPr/>
            </p:nvSpPr>
            <p:spPr>
              <a:xfrm>
                <a:off x="10000229" y="2427059"/>
                <a:ext cx="113386" cy="113386"/>
              </a:xfrm>
              <a:custGeom>
                <a:avLst/>
                <a:gdLst>
                  <a:gd name="connsiteX0" fmla="*/ 4828 w 99771"/>
                  <a:gd name="connsiteY0" fmla="*/ 95266 h 99771"/>
                  <a:gd name="connsiteX1" fmla="*/ 95266 w 99771"/>
                  <a:gd name="connsiteY1" fmla="*/ 4828 h 99771"/>
                </a:gdLst>
                <a:ahLst/>
                <a:cxnLst>
                  <a:cxn ang="0">
                    <a:pos x="connsiteX0" y="connsiteY0"/>
                  </a:cxn>
                  <a:cxn ang="0">
                    <a:pos x="connsiteX1" y="connsiteY1"/>
                  </a:cxn>
                </a:cxnLst>
                <a:rect l="l" t="t" r="r" b="b"/>
                <a:pathLst>
                  <a:path w="99771" h="99771">
                    <a:moveTo>
                      <a:pt x="4828" y="95266"/>
                    </a:moveTo>
                    <a:cubicBezTo>
                      <a:pt x="14483" y="49886"/>
                      <a:pt x="50208" y="14161"/>
                      <a:pt x="95266" y="4828"/>
                    </a:cubicBezTo>
                  </a:path>
                </a:pathLst>
              </a:custGeom>
              <a:noFill/>
              <a:ln w="19050" cap="flat">
                <a:solidFill>
                  <a:schemeClr val="bg1"/>
                </a:solidFill>
                <a:prstDash val="solid"/>
                <a:round/>
              </a:ln>
            </p:spPr>
            <p:txBody>
              <a:bodyPr rtlCol="0" anchor="ctr"/>
              <a:lstStyle/>
              <a:p>
                <a:endParaRPr lang="en-US" dirty="0"/>
              </a:p>
            </p:txBody>
          </p:sp>
          <p:sp>
            <p:nvSpPr>
              <p:cNvPr id="99" name="Freeform: Shape 98">
                <a:extLst>
                  <a:ext uri="{FF2B5EF4-FFF2-40B4-BE49-F238E27FC236}">
                    <a16:creationId xmlns:a16="http://schemas.microsoft.com/office/drawing/2014/main" id="{2F7EDB35-40A4-42B6-AD41-E0C0DFFED0C0}"/>
                  </a:ext>
                </a:extLst>
              </p:cNvPr>
              <p:cNvSpPr/>
              <p:nvPr/>
            </p:nvSpPr>
            <p:spPr>
              <a:xfrm>
                <a:off x="9997304" y="2529837"/>
                <a:ext cx="10972" cy="65837"/>
              </a:xfrm>
              <a:custGeom>
                <a:avLst/>
                <a:gdLst>
                  <a:gd name="connsiteX0" fmla="*/ 7402 w 9655"/>
                  <a:gd name="connsiteY0" fmla="*/ 4828 h 57932"/>
                  <a:gd name="connsiteX1" fmla="*/ 4828 w 9655"/>
                  <a:gd name="connsiteY1" fmla="*/ 29288 h 57932"/>
                  <a:gd name="connsiteX2" fmla="*/ 7402 w 9655"/>
                  <a:gd name="connsiteY2" fmla="*/ 53748 h 57932"/>
                </a:gdLst>
                <a:ahLst/>
                <a:cxnLst>
                  <a:cxn ang="0">
                    <a:pos x="connsiteX0" y="connsiteY0"/>
                  </a:cxn>
                  <a:cxn ang="0">
                    <a:pos x="connsiteX1" y="connsiteY1"/>
                  </a:cxn>
                  <a:cxn ang="0">
                    <a:pos x="connsiteX2" y="connsiteY2"/>
                  </a:cxn>
                </a:cxnLst>
                <a:rect l="l" t="t" r="r" b="b"/>
                <a:pathLst>
                  <a:path w="9655" h="57932">
                    <a:moveTo>
                      <a:pt x="7402" y="4828"/>
                    </a:moveTo>
                    <a:cubicBezTo>
                      <a:pt x="5793" y="12874"/>
                      <a:pt x="4828" y="20920"/>
                      <a:pt x="4828" y="29288"/>
                    </a:cubicBezTo>
                    <a:cubicBezTo>
                      <a:pt x="4828" y="37656"/>
                      <a:pt x="5793" y="46024"/>
                      <a:pt x="7402" y="53748"/>
                    </a:cubicBezTo>
                  </a:path>
                </a:pathLst>
              </a:custGeom>
              <a:noFill/>
              <a:ln w="19050" cap="flat">
                <a:solidFill>
                  <a:schemeClr val="bg1"/>
                </a:solidFill>
                <a:prstDash val="solid"/>
                <a:round/>
              </a:ln>
            </p:spPr>
            <p:txBody>
              <a:bodyPr rtlCol="0" anchor="ctr"/>
              <a:lstStyle/>
              <a:p>
                <a:endParaRPr lang="en-US" dirty="0"/>
              </a:p>
            </p:txBody>
          </p:sp>
          <p:sp>
            <p:nvSpPr>
              <p:cNvPr id="100" name="Freeform: Shape 99">
                <a:extLst>
                  <a:ext uri="{FF2B5EF4-FFF2-40B4-BE49-F238E27FC236}">
                    <a16:creationId xmlns:a16="http://schemas.microsoft.com/office/drawing/2014/main" id="{0A9E16D5-0B83-46D8-A086-3BFD2F44AE49}"/>
                  </a:ext>
                </a:extLst>
              </p:cNvPr>
              <p:cNvSpPr/>
              <p:nvPr/>
            </p:nvSpPr>
            <p:spPr>
              <a:xfrm>
                <a:off x="10111054" y="2543737"/>
                <a:ext cx="43891" cy="43891"/>
              </a:xfrm>
              <a:custGeom>
                <a:avLst/>
                <a:gdLst>
                  <a:gd name="connsiteX0" fmla="*/ 36368 w 38621"/>
                  <a:gd name="connsiteY0" fmla="*/ 20598 h 38621"/>
                  <a:gd name="connsiteX1" fmla="*/ 20598 w 38621"/>
                  <a:gd name="connsiteY1" fmla="*/ 4828 h 38621"/>
                  <a:gd name="connsiteX2" fmla="*/ 4828 w 38621"/>
                  <a:gd name="connsiteY2" fmla="*/ 20598 h 38621"/>
                  <a:gd name="connsiteX3" fmla="*/ 20598 w 38621"/>
                  <a:gd name="connsiteY3" fmla="*/ 3636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11908"/>
                      <a:pt x="29288" y="4828"/>
                      <a:pt x="20598" y="4828"/>
                    </a:cubicBezTo>
                    <a:cubicBezTo>
                      <a:pt x="11908" y="4828"/>
                      <a:pt x="4828" y="11908"/>
                      <a:pt x="4828" y="20598"/>
                    </a:cubicBezTo>
                    <a:cubicBezTo>
                      <a:pt x="4828" y="29288"/>
                      <a:pt x="11908" y="36368"/>
                      <a:pt x="20598" y="36368"/>
                    </a:cubicBezTo>
                    <a:cubicBezTo>
                      <a:pt x="29288" y="36047"/>
                      <a:pt x="36368" y="28966"/>
                      <a:pt x="36368" y="20598"/>
                    </a:cubicBezTo>
                  </a:path>
                </a:pathLst>
              </a:custGeom>
              <a:noFill/>
              <a:ln w="19050" cap="flat">
                <a:solidFill>
                  <a:schemeClr val="bg1"/>
                </a:solidFill>
                <a:prstDash val="solid"/>
                <a:round/>
              </a:ln>
            </p:spPr>
            <p:txBody>
              <a:bodyPr rtlCol="0" anchor="ctr"/>
              <a:lstStyle/>
              <a:p>
                <a:endParaRPr lang="en-US" dirty="0"/>
              </a:p>
            </p:txBody>
          </p:sp>
          <p:sp>
            <p:nvSpPr>
              <p:cNvPr id="101" name="Freeform: Shape 100">
                <a:extLst>
                  <a:ext uri="{FF2B5EF4-FFF2-40B4-BE49-F238E27FC236}">
                    <a16:creationId xmlns:a16="http://schemas.microsoft.com/office/drawing/2014/main" id="{921D82EC-1D14-4045-B5CF-52B34C899EEE}"/>
                  </a:ext>
                </a:extLst>
              </p:cNvPr>
              <p:cNvSpPr/>
              <p:nvPr/>
            </p:nvSpPr>
            <p:spPr>
              <a:xfrm>
                <a:off x="10229927" y="2561659"/>
                <a:ext cx="43891" cy="10972"/>
              </a:xfrm>
              <a:custGeom>
                <a:avLst/>
                <a:gdLst>
                  <a:gd name="connsiteX0" fmla="*/ 34759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4759" y="4828"/>
                    </a:moveTo>
                    <a:lnTo>
                      <a:pt x="4828" y="4828"/>
                    </a:lnTo>
                  </a:path>
                </a:pathLst>
              </a:custGeom>
              <a:ln w="19050" cap="flat">
                <a:solidFill>
                  <a:schemeClr val="bg1"/>
                </a:solidFill>
                <a:prstDash val="solid"/>
                <a:round/>
              </a:ln>
            </p:spPr>
            <p:txBody>
              <a:bodyPr rtlCol="0" anchor="ctr"/>
              <a:lstStyle/>
              <a:p>
                <a:endParaRPr lang="en-US" dirty="0"/>
              </a:p>
            </p:txBody>
          </p:sp>
          <p:sp>
            <p:nvSpPr>
              <p:cNvPr id="102" name="Freeform: Shape 101">
                <a:extLst>
                  <a:ext uri="{FF2B5EF4-FFF2-40B4-BE49-F238E27FC236}">
                    <a16:creationId xmlns:a16="http://schemas.microsoft.com/office/drawing/2014/main" id="{C47A1101-5684-46FE-AD8B-C36EB8FA3100}"/>
                  </a:ext>
                </a:extLst>
              </p:cNvPr>
              <p:cNvSpPr/>
              <p:nvPr/>
            </p:nvSpPr>
            <p:spPr>
              <a:xfrm>
                <a:off x="10128977" y="2691504"/>
                <a:ext cx="10972" cy="10972"/>
              </a:xfrm>
              <a:custGeom>
                <a:avLst/>
                <a:gdLst>
                  <a:gd name="connsiteX0" fmla="*/ 4828 w 9655"/>
                  <a:gd name="connsiteY0" fmla="*/ 4828 h 9655"/>
                  <a:gd name="connsiteX1" fmla="*/ 4828 w 9655"/>
                  <a:gd name="connsiteY1" fmla="*/ 4828 h 9655"/>
                </a:gdLst>
                <a:ahLst/>
                <a:cxnLst>
                  <a:cxn ang="0">
                    <a:pos x="connsiteX0" y="connsiteY0"/>
                  </a:cxn>
                  <a:cxn ang="0">
                    <a:pos x="connsiteX1" y="connsiteY1"/>
                  </a:cxn>
                </a:cxnLst>
                <a:rect l="l" t="t" r="r" b="b"/>
                <a:pathLst>
                  <a:path w="9655" h="9655">
                    <a:moveTo>
                      <a:pt x="4828" y="4828"/>
                    </a:moveTo>
                    <a:lnTo>
                      <a:pt x="4828" y="4828"/>
                    </a:lnTo>
                  </a:path>
                </a:pathLst>
              </a:custGeom>
              <a:ln w="19050" cap="flat">
                <a:solidFill>
                  <a:schemeClr val="accent4"/>
                </a:solidFill>
                <a:prstDash val="solid"/>
                <a:round/>
              </a:ln>
            </p:spPr>
            <p:txBody>
              <a:bodyPr rtlCol="0" anchor="ctr"/>
              <a:lstStyle/>
              <a:p>
                <a:endParaRPr lang="en-US" dirty="0"/>
              </a:p>
            </p:txBody>
          </p:sp>
          <p:sp>
            <p:nvSpPr>
              <p:cNvPr id="103" name="Freeform: Shape 102">
                <a:extLst>
                  <a:ext uri="{FF2B5EF4-FFF2-40B4-BE49-F238E27FC236}">
                    <a16:creationId xmlns:a16="http://schemas.microsoft.com/office/drawing/2014/main" id="{C38BB8DF-7F2E-4A37-B273-B9548651E91E}"/>
                  </a:ext>
                </a:extLst>
              </p:cNvPr>
              <p:cNvSpPr/>
              <p:nvPr/>
            </p:nvSpPr>
            <p:spPr>
              <a:xfrm>
                <a:off x="10128977" y="2657487"/>
                <a:ext cx="10972" cy="43891"/>
              </a:xfrm>
              <a:custGeom>
                <a:avLst/>
                <a:gdLst>
                  <a:gd name="connsiteX0" fmla="*/ 4828 w 9655"/>
                  <a:gd name="connsiteY0" fmla="*/ 34759 h 38621"/>
                  <a:gd name="connsiteX1" fmla="*/ 4828 w 9655"/>
                  <a:gd name="connsiteY1" fmla="*/ 4828 h 38621"/>
                </a:gdLst>
                <a:ahLst/>
                <a:cxnLst>
                  <a:cxn ang="0">
                    <a:pos x="connsiteX0" y="connsiteY0"/>
                  </a:cxn>
                  <a:cxn ang="0">
                    <a:pos x="connsiteX1" y="connsiteY1"/>
                  </a:cxn>
                </a:cxnLst>
                <a:rect l="l" t="t" r="r" b="b"/>
                <a:pathLst>
                  <a:path w="9655" h="38621">
                    <a:moveTo>
                      <a:pt x="4828" y="34759"/>
                    </a:moveTo>
                    <a:lnTo>
                      <a:pt x="4828" y="4828"/>
                    </a:lnTo>
                  </a:path>
                </a:pathLst>
              </a:custGeom>
              <a:ln w="19050" cap="flat">
                <a:solidFill>
                  <a:schemeClr val="bg1"/>
                </a:solidFill>
                <a:prstDash val="solid"/>
                <a:round/>
              </a:ln>
            </p:spPr>
            <p:txBody>
              <a:bodyPr rtlCol="0" anchor="ctr"/>
              <a:lstStyle/>
              <a:p>
                <a:endParaRPr lang="en-US" dirty="0"/>
              </a:p>
            </p:txBody>
          </p:sp>
          <p:sp>
            <p:nvSpPr>
              <p:cNvPr id="104" name="Freeform: Shape 103">
                <a:extLst>
                  <a:ext uri="{FF2B5EF4-FFF2-40B4-BE49-F238E27FC236}">
                    <a16:creationId xmlns:a16="http://schemas.microsoft.com/office/drawing/2014/main" id="{9DD1EEE2-776D-4906-89EA-4A75C8FAED16}"/>
                  </a:ext>
                </a:extLst>
              </p:cNvPr>
              <p:cNvSpPr/>
              <p:nvPr/>
            </p:nvSpPr>
            <p:spPr>
              <a:xfrm>
                <a:off x="10130806" y="2426693"/>
                <a:ext cx="10972" cy="43891"/>
              </a:xfrm>
              <a:custGeom>
                <a:avLst/>
                <a:gdLst>
                  <a:gd name="connsiteX0" fmla="*/ 4828 w 9655"/>
                  <a:gd name="connsiteY0" fmla="*/ 34759 h 38621"/>
                  <a:gd name="connsiteX1" fmla="*/ 4828 w 9655"/>
                  <a:gd name="connsiteY1" fmla="*/ 4828 h 38621"/>
                </a:gdLst>
                <a:ahLst/>
                <a:cxnLst>
                  <a:cxn ang="0">
                    <a:pos x="connsiteX0" y="connsiteY0"/>
                  </a:cxn>
                  <a:cxn ang="0">
                    <a:pos x="connsiteX1" y="connsiteY1"/>
                  </a:cxn>
                </a:cxnLst>
                <a:rect l="l" t="t" r="r" b="b"/>
                <a:pathLst>
                  <a:path w="9655" h="38621">
                    <a:moveTo>
                      <a:pt x="4828" y="34759"/>
                    </a:moveTo>
                    <a:lnTo>
                      <a:pt x="4828" y="4828"/>
                    </a:lnTo>
                  </a:path>
                </a:pathLst>
              </a:custGeom>
              <a:ln w="19050" cap="flat">
                <a:solidFill>
                  <a:schemeClr val="bg1"/>
                </a:solidFill>
                <a:prstDash val="solid"/>
                <a:round/>
              </a:ln>
            </p:spPr>
            <p:txBody>
              <a:bodyPr rtlCol="0" anchor="ctr"/>
              <a:lstStyle/>
              <a:p>
                <a:endParaRPr lang="en-US" dirty="0"/>
              </a:p>
            </p:txBody>
          </p:sp>
          <p:sp>
            <p:nvSpPr>
              <p:cNvPr id="105" name="Freeform: Shape 104">
                <a:extLst>
                  <a:ext uri="{FF2B5EF4-FFF2-40B4-BE49-F238E27FC236}">
                    <a16:creationId xmlns:a16="http://schemas.microsoft.com/office/drawing/2014/main" id="{B1FFBCDE-AD79-45C2-9071-59E8C0FC76E5}"/>
                  </a:ext>
                </a:extLst>
              </p:cNvPr>
              <p:cNvSpPr/>
              <p:nvPr/>
            </p:nvSpPr>
            <p:spPr>
              <a:xfrm>
                <a:off x="10060580" y="2489238"/>
                <a:ext cx="51206" cy="51206"/>
              </a:xfrm>
              <a:custGeom>
                <a:avLst/>
                <a:gdLst>
                  <a:gd name="connsiteX0" fmla="*/ 4828 w 45058"/>
                  <a:gd name="connsiteY0" fmla="*/ 4828 h 45058"/>
                  <a:gd name="connsiteX1" fmla="*/ 40552 w 45058"/>
                  <a:gd name="connsiteY1" fmla="*/ 40552 h 45058"/>
                </a:gdLst>
                <a:ahLst/>
                <a:cxnLst>
                  <a:cxn ang="0">
                    <a:pos x="connsiteX0" y="connsiteY0"/>
                  </a:cxn>
                  <a:cxn ang="0">
                    <a:pos x="connsiteX1" y="connsiteY1"/>
                  </a:cxn>
                </a:cxnLst>
                <a:rect l="l" t="t" r="r" b="b"/>
                <a:pathLst>
                  <a:path w="45058" h="45058">
                    <a:moveTo>
                      <a:pt x="4828" y="4828"/>
                    </a:moveTo>
                    <a:lnTo>
                      <a:pt x="40552" y="40552"/>
                    </a:lnTo>
                  </a:path>
                </a:pathLst>
              </a:custGeom>
              <a:ln w="19050" cap="flat">
                <a:solidFill>
                  <a:schemeClr val="bg1"/>
                </a:solidFill>
                <a:prstDash val="solid"/>
                <a:round/>
              </a:ln>
            </p:spPr>
            <p:txBody>
              <a:bodyPr rtlCol="0" anchor="ctr"/>
              <a:lstStyle/>
              <a:p>
                <a:endParaRPr lang="en-US" dirty="0"/>
              </a:p>
            </p:txBody>
          </p:sp>
          <p:sp>
            <p:nvSpPr>
              <p:cNvPr id="106" name="Freeform: Shape 105">
                <a:extLst>
                  <a:ext uri="{FF2B5EF4-FFF2-40B4-BE49-F238E27FC236}">
                    <a16:creationId xmlns:a16="http://schemas.microsoft.com/office/drawing/2014/main" id="{8237C1B6-3BBD-425C-90CB-6866103E4F58}"/>
                  </a:ext>
                </a:extLst>
              </p:cNvPr>
              <p:cNvSpPr/>
              <p:nvPr/>
            </p:nvSpPr>
            <p:spPr>
              <a:xfrm>
                <a:off x="10101179" y="2529837"/>
                <a:ext cx="10972" cy="10972"/>
              </a:xfrm>
              <a:custGeom>
                <a:avLst/>
                <a:gdLst>
                  <a:gd name="connsiteX0" fmla="*/ 4828 w 9655"/>
                  <a:gd name="connsiteY0" fmla="*/ 4828 h 9655"/>
                  <a:gd name="connsiteX1" fmla="*/ 6437 w 9655"/>
                  <a:gd name="connsiteY1" fmla="*/ 6437 h 9655"/>
                </a:gdLst>
                <a:ahLst/>
                <a:cxnLst>
                  <a:cxn ang="0">
                    <a:pos x="connsiteX0" y="connsiteY0"/>
                  </a:cxn>
                  <a:cxn ang="0">
                    <a:pos x="connsiteX1" y="connsiteY1"/>
                  </a:cxn>
                </a:cxnLst>
                <a:rect l="l" t="t" r="r" b="b"/>
                <a:pathLst>
                  <a:path w="9655" h="9655">
                    <a:moveTo>
                      <a:pt x="4828" y="4828"/>
                    </a:moveTo>
                    <a:lnTo>
                      <a:pt x="6437" y="6437"/>
                    </a:lnTo>
                  </a:path>
                </a:pathLst>
              </a:custGeom>
              <a:ln w="19050" cap="flat">
                <a:solidFill>
                  <a:schemeClr val="accent4"/>
                </a:solidFill>
                <a:prstDash val="solid"/>
                <a:round/>
              </a:ln>
            </p:spPr>
            <p:txBody>
              <a:bodyPr rtlCol="0" anchor="ctr"/>
              <a:lstStyle/>
              <a:p>
                <a:endParaRPr lang="en-US" dirty="0"/>
              </a:p>
            </p:txBody>
          </p:sp>
          <p:sp>
            <p:nvSpPr>
              <p:cNvPr id="107" name="Freeform: Shape 106">
                <a:extLst>
                  <a:ext uri="{FF2B5EF4-FFF2-40B4-BE49-F238E27FC236}">
                    <a16:creationId xmlns:a16="http://schemas.microsoft.com/office/drawing/2014/main" id="{02EEA33E-E28B-45FA-BDF3-8124D1FA6CDA}"/>
                  </a:ext>
                </a:extLst>
              </p:cNvPr>
              <p:cNvSpPr/>
              <p:nvPr/>
            </p:nvSpPr>
            <p:spPr>
              <a:xfrm>
                <a:off x="10103008" y="2531667"/>
                <a:ext cx="25603" cy="25603"/>
              </a:xfrm>
              <a:custGeom>
                <a:avLst/>
                <a:gdLst>
                  <a:gd name="connsiteX0" fmla="*/ 18345 w 22529"/>
                  <a:gd name="connsiteY0" fmla="*/ 18345 h 22529"/>
                  <a:gd name="connsiteX1" fmla="*/ 4828 w 22529"/>
                  <a:gd name="connsiteY1" fmla="*/ 4828 h 22529"/>
                </a:gdLst>
                <a:ahLst/>
                <a:cxnLst>
                  <a:cxn ang="0">
                    <a:pos x="connsiteX0" y="connsiteY0"/>
                  </a:cxn>
                  <a:cxn ang="0">
                    <a:pos x="connsiteX1" y="connsiteY1"/>
                  </a:cxn>
                </a:cxnLst>
                <a:rect l="l" t="t" r="r" b="b"/>
                <a:pathLst>
                  <a:path w="22529" h="22529">
                    <a:moveTo>
                      <a:pt x="18345" y="18345"/>
                    </a:moveTo>
                    <a:lnTo>
                      <a:pt x="4828" y="4828"/>
                    </a:lnTo>
                  </a:path>
                </a:pathLst>
              </a:custGeom>
              <a:ln w="19050" cap="flat">
                <a:solidFill>
                  <a:schemeClr val="bg1"/>
                </a:solidFill>
                <a:prstDash val="solid"/>
                <a:round/>
              </a:ln>
            </p:spPr>
            <p:txBody>
              <a:bodyPr rtlCol="0" anchor="ctr"/>
              <a:lstStyle/>
              <a:p>
                <a:endParaRPr lang="en-US" dirty="0"/>
              </a:p>
            </p:txBody>
          </p:sp>
          <p:sp>
            <p:nvSpPr>
              <p:cNvPr id="108" name="Freeform: Shape 107">
                <a:extLst>
                  <a:ext uri="{FF2B5EF4-FFF2-40B4-BE49-F238E27FC236}">
                    <a16:creationId xmlns:a16="http://schemas.microsoft.com/office/drawing/2014/main" id="{2EE94100-47B3-48E7-B34E-5AFA2DC44940}"/>
                  </a:ext>
                </a:extLst>
              </p:cNvPr>
              <p:cNvSpPr/>
              <p:nvPr/>
            </p:nvSpPr>
            <p:spPr>
              <a:xfrm>
                <a:off x="10158969" y="2561659"/>
                <a:ext cx="54864" cy="10972"/>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9050" cap="flat">
                <a:solidFill>
                  <a:schemeClr val="bg1"/>
                </a:solidFill>
                <a:prstDash val="solid"/>
                <a:round/>
              </a:ln>
            </p:spPr>
            <p:txBody>
              <a:bodyPr rtlCol="0" anchor="ctr"/>
              <a:lstStyle/>
              <a:p>
                <a:endParaRPr lang="en-US" dirty="0"/>
              </a:p>
            </p:txBody>
          </p:sp>
          <p:sp>
            <p:nvSpPr>
              <p:cNvPr id="109" name="Freeform: Shape 108">
                <a:extLst>
                  <a:ext uri="{FF2B5EF4-FFF2-40B4-BE49-F238E27FC236}">
                    <a16:creationId xmlns:a16="http://schemas.microsoft.com/office/drawing/2014/main" id="{9C2B95E4-0ABE-4817-926E-BAA0127E188B}"/>
                  </a:ext>
                </a:extLst>
              </p:cNvPr>
              <p:cNvSpPr/>
              <p:nvPr/>
            </p:nvSpPr>
            <p:spPr>
              <a:xfrm>
                <a:off x="10146899" y="2561659"/>
                <a:ext cx="21946" cy="10972"/>
              </a:xfrm>
              <a:custGeom>
                <a:avLst/>
                <a:gdLst>
                  <a:gd name="connsiteX0" fmla="*/ 4828 w 19310"/>
                  <a:gd name="connsiteY0" fmla="*/ 4828 h 9655"/>
                  <a:gd name="connsiteX1" fmla="*/ 15449 w 19310"/>
                  <a:gd name="connsiteY1" fmla="*/ 4828 h 9655"/>
                </a:gdLst>
                <a:ahLst/>
                <a:cxnLst>
                  <a:cxn ang="0">
                    <a:pos x="connsiteX0" y="connsiteY0"/>
                  </a:cxn>
                  <a:cxn ang="0">
                    <a:pos x="connsiteX1" y="connsiteY1"/>
                  </a:cxn>
                </a:cxnLst>
                <a:rect l="l" t="t" r="r" b="b"/>
                <a:pathLst>
                  <a:path w="19310" h="9655">
                    <a:moveTo>
                      <a:pt x="4828" y="4828"/>
                    </a:moveTo>
                    <a:lnTo>
                      <a:pt x="15449" y="4828"/>
                    </a:lnTo>
                  </a:path>
                </a:pathLst>
              </a:custGeom>
              <a:ln w="19050" cap="flat">
                <a:solidFill>
                  <a:schemeClr val="accent4"/>
                </a:solidFill>
                <a:prstDash val="solid"/>
                <a:round/>
              </a:ln>
            </p:spPr>
            <p:txBody>
              <a:bodyPr rtlCol="0" anchor="ctr"/>
              <a:lstStyle/>
              <a:p>
                <a:endParaRPr lang="en-US" dirty="0"/>
              </a:p>
            </p:txBody>
          </p:sp>
          <p:sp>
            <p:nvSpPr>
              <p:cNvPr id="110" name="Freeform: Shape 109">
                <a:extLst>
                  <a:ext uri="{FF2B5EF4-FFF2-40B4-BE49-F238E27FC236}">
                    <a16:creationId xmlns:a16="http://schemas.microsoft.com/office/drawing/2014/main" id="{E0A68B24-FC9D-486F-925B-4E790CF833FD}"/>
                  </a:ext>
                </a:extLst>
              </p:cNvPr>
              <p:cNvSpPr/>
              <p:nvPr/>
            </p:nvSpPr>
            <p:spPr>
              <a:xfrm>
                <a:off x="10101179" y="2529837"/>
                <a:ext cx="10972" cy="10972"/>
              </a:xfrm>
              <a:custGeom>
                <a:avLst/>
                <a:gdLst>
                  <a:gd name="connsiteX0" fmla="*/ 4828 w 9655"/>
                  <a:gd name="connsiteY0" fmla="*/ 4828 h 9655"/>
                  <a:gd name="connsiteX1" fmla="*/ 6437 w 9655"/>
                  <a:gd name="connsiteY1" fmla="*/ 4828 h 9655"/>
                </a:gdLst>
                <a:ahLst/>
                <a:cxnLst>
                  <a:cxn ang="0">
                    <a:pos x="connsiteX0" y="connsiteY0"/>
                  </a:cxn>
                  <a:cxn ang="0">
                    <a:pos x="connsiteX1" y="connsiteY1"/>
                  </a:cxn>
                </a:cxnLst>
                <a:rect l="l" t="t" r="r" b="b"/>
                <a:pathLst>
                  <a:path w="9655" h="9655">
                    <a:moveTo>
                      <a:pt x="4828" y="4828"/>
                    </a:moveTo>
                    <a:lnTo>
                      <a:pt x="6437" y="4828"/>
                    </a:lnTo>
                  </a:path>
                </a:pathLst>
              </a:custGeom>
              <a:ln w="19050" cap="flat">
                <a:solidFill>
                  <a:schemeClr val="accent4"/>
                </a:solidFill>
                <a:prstDash val="solid"/>
                <a:round/>
              </a:ln>
            </p:spPr>
            <p:txBody>
              <a:bodyPr rtlCol="0" anchor="ctr"/>
              <a:lstStyle/>
              <a:p>
                <a:endParaRPr lang="en-US" dirty="0"/>
              </a:p>
            </p:txBody>
          </p:sp>
          <p:sp>
            <p:nvSpPr>
              <p:cNvPr id="111" name="Freeform: Shape 110">
                <a:extLst>
                  <a:ext uri="{FF2B5EF4-FFF2-40B4-BE49-F238E27FC236}">
                    <a16:creationId xmlns:a16="http://schemas.microsoft.com/office/drawing/2014/main" id="{069D6303-E1B8-41AE-A9EA-A569B4597C0F}"/>
                  </a:ext>
                </a:extLst>
              </p:cNvPr>
              <p:cNvSpPr/>
              <p:nvPr/>
            </p:nvSpPr>
            <p:spPr>
              <a:xfrm>
                <a:off x="10103008" y="2529837"/>
                <a:ext cx="10972" cy="10972"/>
              </a:xfrm>
              <a:custGeom>
                <a:avLst/>
                <a:gdLst>
                  <a:gd name="connsiteX0" fmla="*/ 4828 w 9655"/>
                  <a:gd name="connsiteY0" fmla="*/ 6437 h 9655"/>
                  <a:gd name="connsiteX1" fmla="*/ 4828 w 9655"/>
                  <a:gd name="connsiteY1" fmla="*/ 4828 h 9655"/>
                </a:gdLst>
                <a:ahLst/>
                <a:cxnLst>
                  <a:cxn ang="0">
                    <a:pos x="connsiteX0" y="connsiteY0"/>
                  </a:cxn>
                  <a:cxn ang="0">
                    <a:pos x="connsiteX1" y="connsiteY1"/>
                  </a:cxn>
                </a:cxnLst>
                <a:rect l="l" t="t" r="r" b="b"/>
                <a:pathLst>
                  <a:path w="9655" h="9655">
                    <a:moveTo>
                      <a:pt x="4828" y="6437"/>
                    </a:moveTo>
                    <a:lnTo>
                      <a:pt x="4828" y="4828"/>
                    </a:lnTo>
                  </a:path>
                </a:pathLst>
              </a:custGeom>
              <a:ln w="19050" cap="flat">
                <a:solidFill>
                  <a:schemeClr val="accent4"/>
                </a:solidFill>
                <a:prstDash val="solid"/>
                <a:round/>
              </a:ln>
            </p:spPr>
            <p:txBody>
              <a:bodyPr rtlCol="0" anchor="ctr"/>
              <a:lstStyle/>
              <a:p>
                <a:endParaRPr lang="en-US" dirty="0"/>
              </a:p>
            </p:txBody>
          </p:sp>
        </p:grpSp>
        <p:sp>
          <p:nvSpPr>
            <p:cNvPr id="77" name="Freeform: Shape 76">
              <a:extLst>
                <a:ext uri="{FF2B5EF4-FFF2-40B4-BE49-F238E27FC236}">
                  <a16:creationId xmlns:a16="http://schemas.microsoft.com/office/drawing/2014/main" id="{03EB2AC2-5119-4345-ADD7-46D9031B61E2}"/>
                </a:ext>
              </a:extLst>
            </p:cNvPr>
            <p:cNvSpPr/>
            <p:nvPr/>
          </p:nvSpPr>
          <p:spPr>
            <a:xfrm>
              <a:off x="8873735" y="2027350"/>
              <a:ext cx="810058" cy="593723"/>
            </a:xfrm>
            <a:custGeom>
              <a:avLst/>
              <a:gdLst>
                <a:gd name="connsiteX0" fmla="*/ 279039 w 447363"/>
                <a:gd name="connsiteY0" fmla="*/ 326350 h 328281"/>
                <a:gd name="connsiteX1" fmla="*/ 13517 w 447363"/>
                <a:gd name="connsiteY1" fmla="*/ 326350 h 328281"/>
                <a:gd name="connsiteX2" fmla="*/ 4828 w 447363"/>
                <a:gd name="connsiteY2" fmla="*/ 317661 h 328281"/>
                <a:gd name="connsiteX3" fmla="*/ 4828 w 447363"/>
                <a:gd name="connsiteY3" fmla="*/ 13517 h 328281"/>
                <a:gd name="connsiteX4" fmla="*/ 13517 w 447363"/>
                <a:gd name="connsiteY4" fmla="*/ 4828 h 328281"/>
                <a:gd name="connsiteX5" fmla="*/ 434812 w 447363"/>
                <a:gd name="connsiteY5" fmla="*/ 4828 h 328281"/>
                <a:gd name="connsiteX6" fmla="*/ 443502 w 447363"/>
                <a:gd name="connsiteY6" fmla="*/ 13517 h 328281"/>
                <a:gd name="connsiteX7" fmla="*/ 443502 w 447363"/>
                <a:gd name="connsiteY7" fmla="*/ 317339 h 328281"/>
                <a:gd name="connsiteX8" fmla="*/ 434812 w 447363"/>
                <a:gd name="connsiteY8" fmla="*/ 326028 h 328281"/>
                <a:gd name="connsiteX9" fmla="*/ 383639 w 447363"/>
                <a:gd name="connsiteY9" fmla="*/ 326028 h 328281"/>
                <a:gd name="connsiteX0" fmla="*/ 274211 w 438674"/>
                <a:gd name="connsiteY0" fmla="*/ 321522 h 321522"/>
                <a:gd name="connsiteX1" fmla="*/ 8689 w 438674"/>
                <a:gd name="connsiteY1" fmla="*/ 321522 h 321522"/>
                <a:gd name="connsiteX2" fmla="*/ 0 w 438674"/>
                <a:gd name="connsiteY2" fmla="*/ 312833 h 321522"/>
                <a:gd name="connsiteX3" fmla="*/ 0 w 438674"/>
                <a:gd name="connsiteY3" fmla="*/ 8689 h 321522"/>
                <a:gd name="connsiteX4" fmla="*/ 8689 w 438674"/>
                <a:gd name="connsiteY4" fmla="*/ 0 h 321522"/>
                <a:gd name="connsiteX5" fmla="*/ 429984 w 438674"/>
                <a:gd name="connsiteY5" fmla="*/ 0 h 321522"/>
                <a:gd name="connsiteX6" fmla="*/ 438674 w 438674"/>
                <a:gd name="connsiteY6" fmla="*/ 8689 h 321522"/>
                <a:gd name="connsiteX7" fmla="*/ 438674 w 438674"/>
                <a:gd name="connsiteY7" fmla="*/ 312511 h 321522"/>
                <a:gd name="connsiteX8" fmla="*/ 429984 w 438674"/>
                <a:gd name="connsiteY8" fmla="*/ 321200 h 321522"/>
                <a:gd name="connsiteX0" fmla="*/ 274211 w 438674"/>
                <a:gd name="connsiteY0" fmla="*/ 321522 h 321522"/>
                <a:gd name="connsiteX1" fmla="*/ 8689 w 438674"/>
                <a:gd name="connsiteY1" fmla="*/ 321522 h 321522"/>
                <a:gd name="connsiteX2" fmla="*/ 0 w 438674"/>
                <a:gd name="connsiteY2" fmla="*/ 312833 h 321522"/>
                <a:gd name="connsiteX3" fmla="*/ 0 w 438674"/>
                <a:gd name="connsiteY3" fmla="*/ 8689 h 321522"/>
                <a:gd name="connsiteX4" fmla="*/ 8689 w 438674"/>
                <a:gd name="connsiteY4" fmla="*/ 0 h 321522"/>
                <a:gd name="connsiteX5" fmla="*/ 429984 w 438674"/>
                <a:gd name="connsiteY5" fmla="*/ 0 h 321522"/>
                <a:gd name="connsiteX6" fmla="*/ 438674 w 438674"/>
                <a:gd name="connsiteY6" fmla="*/ 8689 h 321522"/>
                <a:gd name="connsiteX7" fmla="*/ 438674 w 438674"/>
                <a:gd name="connsiteY7" fmla="*/ 312511 h 321522"/>
                <a:gd name="connsiteX0" fmla="*/ 274211 w 443832"/>
                <a:gd name="connsiteY0" fmla="*/ 321522 h 321522"/>
                <a:gd name="connsiteX1" fmla="*/ 8689 w 443832"/>
                <a:gd name="connsiteY1" fmla="*/ 321522 h 321522"/>
                <a:gd name="connsiteX2" fmla="*/ 0 w 443832"/>
                <a:gd name="connsiteY2" fmla="*/ 312833 h 321522"/>
                <a:gd name="connsiteX3" fmla="*/ 0 w 443832"/>
                <a:gd name="connsiteY3" fmla="*/ 8689 h 321522"/>
                <a:gd name="connsiteX4" fmla="*/ 8689 w 443832"/>
                <a:gd name="connsiteY4" fmla="*/ 0 h 321522"/>
                <a:gd name="connsiteX5" fmla="*/ 429984 w 443832"/>
                <a:gd name="connsiteY5" fmla="*/ 0 h 321522"/>
                <a:gd name="connsiteX6" fmla="*/ 438674 w 443832"/>
                <a:gd name="connsiteY6" fmla="*/ 8689 h 321522"/>
                <a:gd name="connsiteX7" fmla="*/ 443832 w 443832"/>
                <a:gd name="connsiteY7" fmla="*/ 193874 h 321522"/>
                <a:gd name="connsiteX0" fmla="*/ 274211 w 438674"/>
                <a:gd name="connsiteY0" fmla="*/ 321522 h 321522"/>
                <a:gd name="connsiteX1" fmla="*/ 8689 w 438674"/>
                <a:gd name="connsiteY1" fmla="*/ 321522 h 321522"/>
                <a:gd name="connsiteX2" fmla="*/ 0 w 438674"/>
                <a:gd name="connsiteY2" fmla="*/ 312833 h 321522"/>
                <a:gd name="connsiteX3" fmla="*/ 0 w 438674"/>
                <a:gd name="connsiteY3" fmla="*/ 8689 h 321522"/>
                <a:gd name="connsiteX4" fmla="*/ 8689 w 438674"/>
                <a:gd name="connsiteY4" fmla="*/ 0 h 321522"/>
                <a:gd name="connsiteX5" fmla="*/ 429984 w 438674"/>
                <a:gd name="connsiteY5" fmla="*/ 0 h 321522"/>
                <a:gd name="connsiteX6" fmla="*/ 438674 w 438674"/>
                <a:gd name="connsiteY6" fmla="*/ 8689 h 321522"/>
                <a:gd name="connsiteX7" fmla="*/ 438674 w 438674"/>
                <a:gd name="connsiteY7" fmla="*/ 195593 h 32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674" h="321522">
                  <a:moveTo>
                    <a:pt x="274211" y="321522"/>
                  </a:moveTo>
                  <a:lnTo>
                    <a:pt x="8689" y="321522"/>
                  </a:lnTo>
                  <a:cubicBezTo>
                    <a:pt x="3862" y="321522"/>
                    <a:pt x="0" y="317660"/>
                    <a:pt x="0" y="312833"/>
                  </a:cubicBezTo>
                  <a:lnTo>
                    <a:pt x="0" y="8689"/>
                  </a:lnTo>
                  <a:cubicBezTo>
                    <a:pt x="0" y="3862"/>
                    <a:pt x="3862" y="0"/>
                    <a:pt x="8689" y="0"/>
                  </a:cubicBezTo>
                  <a:lnTo>
                    <a:pt x="429984" y="0"/>
                  </a:lnTo>
                  <a:cubicBezTo>
                    <a:pt x="434812" y="0"/>
                    <a:pt x="438674" y="3862"/>
                    <a:pt x="438674" y="8689"/>
                  </a:cubicBezTo>
                  <a:lnTo>
                    <a:pt x="438674" y="195593"/>
                  </a:lnTo>
                </a:path>
              </a:pathLst>
            </a:custGeom>
            <a:noFill/>
            <a:ln w="19050" cap="flat">
              <a:solidFill>
                <a:srgbClr val="FFFFFF"/>
              </a:solidFill>
              <a:prstDash val="solid"/>
              <a:round/>
            </a:ln>
          </p:spPr>
          <p:txBody>
            <a:bodyPr rtlCol="0" anchor="ctr"/>
            <a:lstStyle/>
            <a:p>
              <a:endParaRPr lang="en-US" dirty="0"/>
            </a:p>
          </p:txBody>
        </p:sp>
        <p:sp>
          <p:nvSpPr>
            <p:cNvPr id="78" name="Freeform: Shape 77">
              <a:extLst>
                <a:ext uri="{FF2B5EF4-FFF2-40B4-BE49-F238E27FC236}">
                  <a16:creationId xmlns:a16="http://schemas.microsoft.com/office/drawing/2014/main" id="{4C876883-B241-4154-8411-8121B7956B81}"/>
                </a:ext>
              </a:extLst>
            </p:cNvPr>
            <p:cNvSpPr/>
            <p:nvPr/>
          </p:nvSpPr>
          <p:spPr>
            <a:xfrm>
              <a:off x="9027067" y="2311434"/>
              <a:ext cx="249615" cy="17828"/>
            </a:xfrm>
            <a:custGeom>
              <a:avLst/>
              <a:gdLst>
                <a:gd name="connsiteX0" fmla="*/ 4828 w 135174"/>
                <a:gd name="connsiteY0" fmla="*/ 4828 h 9655"/>
                <a:gd name="connsiteX1" fmla="*/ 132922 w 135174"/>
                <a:gd name="connsiteY1" fmla="*/ 4828 h 9655"/>
              </a:gdLst>
              <a:ahLst/>
              <a:cxnLst>
                <a:cxn ang="0">
                  <a:pos x="connsiteX0" y="connsiteY0"/>
                </a:cxn>
                <a:cxn ang="0">
                  <a:pos x="connsiteX1" y="connsiteY1"/>
                </a:cxn>
              </a:cxnLst>
              <a:rect l="l" t="t" r="r" b="b"/>
              <a:pathLst>
                <a:path w="135174" h="9655">
                  <a:moveTo>
                    <a:pt x="4828" y="4828"/>
                  </a:moveTo>
                  <a:lnTo>
                    <a:pt x="132922" y="4828"/>
                  </a:lnTo>
                </a:path>
              </a:pathLst>
            </a:custGeom>
            <a:ln w="19050" cap="flat">
              <a:solidFill>
                <a:srgbClr val="FFFFFF"/>
              </a:solidFill>
              <a:prstDash val="solid"/>
              <a:round/>
            </a:ln>
          </p:spPr>
          <p:txBody>
            <a:bodyPr rtlCol="0" anchor="ctr"/>
            <a:lstStyle/>
            <a:p>
              <a:endParaRPr lang="en-US" dirty="0"/>
            </a:p>
          </p:txBody>
        </p:sp>
        <p:sp>
          <p:nvSpPr>
            <p:cNvPr id="79" name="Freeform: Shape 78">
              <a:extLst>
                <a:ext uri="{FF2B5EF4-FFF2-40B4-BE49-F238E27FC236}">
                  <a16:creationId xmlns:a16="http://schemas.microsoft.com/office/drawing/2014/main" id="{B64E7803-1F58-453A-A6AB-6FD8993FF0CB}"/>
                </a:ext>
              </a:extLst>
            </p:cNvPr>
            <p:cNvSpPr/>
            <p:nvPr/>
          </p:nvSpPr>
          <p:spPr>
            <a:xfrm>
              <a:off x="9263606" y="2263888"/>
              <a:ext cx="112920" cy="112920"/>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9050" cap="flat">
              <a:solidFill>
                <a:schemeClr val="bg1"/>
              </a:solidFill>
              <a:prstDash val="solid"/>
              <a:round/>
            </a:ln>
          </p:spPr>
          <p:txBody>
            <a:bodyPr rtlCol="0" anchor="ctr"/>
            <a:lstStyle/>
            <a:p>
              <a:endParaRPr lang="en-US" dirty="0"/>
            </a:p>
          </p:txBody>
        </p:sp>
        <p:sp>
          <p:nvSpPr>
            <p:cNvPr id="80" name="Freeform: Shape 79">
              <a:extLst>
                <a:ext uri="{FF2B5EF4-FFF2-40B4-BE49-F238E27FC236}">
                  <a16:creationId xmlns:a16="http://schemas.microsoft.com/office/drawing/2014/main" id="{AB7E1FAB-A40B-419E-825D-0274690B851E}"/>
                </a:ext>
              </a:extLst>
            </p:cNvPr>
            <p:cNvSpPr/>
            <p:nvPr/>
          </p:nvSpPr>
          <p:spPr>
            <a:xfrm>
              <a:off x="9358698" y="2311434"/>
              <a:ext cx="219897" cy="17828"/>
            </a:xfrm>
            <a:custGeom>
              <a:avLst/>
              <a:gdLst>
                <a:gd name="connsiteX0" fmla="*/ 4828 w 119082"/>
                <a:gd name="connsiteY0" fmla="*/ 4828 h 9655"/>
                <a:gd name="connsiteX1" fmla="*/ 115864 w 119082"/>
                <a:gd name="connsiteY1" fmla="*/ 4828 h 9655"/>
              </a:gdLst>
              <a:ahLst/>
              <a:cxnLst>
                <a:cxn ang="0">
                  <a:pos x="connsiteX0" y="connsiteY0"/>
                </a:cxn>
                <a:cxn ang="0">
                  <a:pos x="connsiteX1" y="connsiteY1"/>
                </a:cxn>
              </a:cxnLst>
              <a:rect l="l" t="t" r="r" b="b"/>
              <a:pathLst>
                <a:path w="119082" h="9655">
                  <a:moveTo>
                    <a:pt x="4828" y="4828"/>
                  </a:moveTo>
                  <a:lnTo>
                    <a:pt x="115864" y="4828"/>
                  </a:lnTo>
                </a:path>
              </a:pathLst>
            </a:custGeom>
            <a:ln w="19050" cap="flat">
              <a:solidFill>
                <a:srgbClr val="FFFFFF"/>
              </a:solidFill>
              <a:prstDash val="solid"/>
              <a:round/>
            </a:ln>
          </p:spPr>
          <p:txBody>
            <a:bodyPr rtlCol="0" anchor="ctr"/>
            <a:lstStyle/>
            <a:p>
              <a:endParaRPr lang="en-US" dirty="0"/>
            </a:p>
          </p:txBody>
        </p:sp>
        <p:sp>
          <p:nvSpPr>
            <p:cNvPr id="81" name="Freeform: Shape 80">
              <a:extLst>
                <a:ext uri="{FF2B5EF4-FFF2-40B4-BE49-F238E27FC236}">
                  <a16:creationId xmlns:a16="http://schemas.microsoft.com/office/drawing/2014/main" id="{4A70FE15-659D-447B-B31C-A066C4A7B3C0}"/>
                </a:ext>
              </a:extLst>
            </p:cNvPr>
            <p:cNvSpPr/>
            <p:nvPr/>
          </p:nvSpPr>
          <p:spPr>
            <a:xfrm>
              <a:off x="9027067" y="2131356"/>
              <a:ext cx="148580" cy="17828"/>
            </a:xfrm>
            <a:custGeom>
              <a:avLst/>
              <a:gdLst>
                <a:gd name="connsiteX0" fmla="*/ 4828 w 80461"/>
                <a:gd name="connsiteY0" fmla="*/ 4828 h 9655"/>
                <a:gd name="connsiteX1" fmla="*/ 76921 w 80461"/>
                <a:gd name="connsiteY1" fmla="*/ 4828 h 9655"/>
              </a:gdLst>
              <a:ahLst/>
              <a:cxnLst>
                <a:cxn ang="0">
                  <a:pos x="connsiteX0" y="connsiteY0"/>
                </a:cxn>
                <a:cxn ang="0">
                  <a:pos x="connsiteX1" y="connsiteY1"/>
                </a:cxn>
              </a:cxnLst>
              <a:rect l="l" t="t" r="r" b="b"/>
              <a:pathLst>
                <a:path w="80461" h="9655">
                  <a:moveTo>
                    <a:pt x="4828" y="4828"/>
                  </a:moveTo>
                  <a:lnTo>
                    <a:pt x="76921" y="4828"/>
                  </a:lnTo>
                </a:path>
              </a:pathLst>
            </a:custGeom>
            <a:ln w="19050" cap="flat">
              <a:solidFill>
                <a:srgbClr val="FFFFFF"/>
              </a:solidFill>
              <a:prstDash val="solid"/>
              <a:round/>
            </a:ln>
          </p:spPr>
          <p:txBody>
            <a:bodyPr rtlCol="0" anchor="ctr"/>
            <a:lstStyle/>
            <a:p>
              <a:endParaRPr lang="en-US" dirty="0"/>
            </a:p>
          </p:txBody>
        </p:sp>
        <p:sp>
          <p:nvSpPr>
            <p:cNvPr id="82" name="Freeform: Shape 81">
              <a:extLst>
                <a:ext uri="{FF2B5EF4-FFF2-40B4-BE49-F238E27FC236}">
                  <a16:creationId xmlns:a16="http://schemas.microsoft.com/office/drawing/2014/main" id="{06A7BAA5-63D3-40A5-89AB-8ED5167DC746}"/>
                </a:ext>
              </a:extLst>
            </p:cNvPr>
            <p:cNvSpPr/>
            <p:nvPr/>
          </p:nvSpPr>
          <p:spPr>
            <a:xfrm>
              <a:off x="9160194" y="2083811"/>
              <a:ext cx="112920" cy="112920"/>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9050" cap="flat">
              <a:solidFill>
                <a:schemeClr val="bg1"/>
              </a:solidFill>
              <a:prstDash val="solid"/>
              <a:round/>
            </a:ln>
          </p:spPr>
          <p:txBody>
            <a:bodyPr rtlCol="0" anchor="ctr"/>
            <a:lstStyle/>
            <a:p>
              <a:endParaRPr lang="en-US" dirty="0"/>
            </a:p>
          </p:txBody>
        </p:sp>
        <p:sp>
          <p:nvSpPr>
            <p:cNvPr id="83" name="Freeform: Shape 82">
              <a:extLst>
                <a:ext uri="{FF2B5EF4-FFF2-40B4-BE49-F238E27FC236}">
                  <a16:creationId xmlns:a16="http://schemas.microsoft.com/office/drawing/2014/main" id="{4FE6EF6A-FD7F-4890-82A9-4047C728973F}"/>
                </a:ext>
              </a:extLst>
            </p:cNvPr>
            <p:cNvSpPr/>
            <p:nvPr/>
          </p:nvSpPr>
          <p:spPr>
            <a:xfrm>
              <a:off x="9255287" y="2131356"/>
              <a:ext cx="320931" cy="17828"/>
            </a:xfrm>
            <a:custGeom>
              <a:avLst/>
              <a:gdLst>
                <a:gd name="connsiteX0" fmla="*/ 4828 w 173796"/>
                <a:gd name="connsiteY0" fmla="*/ 4828 h 9655"/>
                <a:gd name="connsiteX1" fmla="*/ 171865 w 173796"/>
                <a:gd name="connsiteY1" fmla="*/ 4828 h 9655"/>
              </a:gdLst>
              <a:ahLst/>
              <a:cxnLst>
                <a:cxn ang="0">
                  <a:pos x="connsiteX0" y="connsiteY0"/>
                </a:cxn>
                <a:cxn ang="0">
                  <a:pos x="connsiteX1" y="connsiteY1"/>
                </a:cxn>
              </a:cxnLst>
              <a:rect l="l" t="t" r="r" b="b"/>
              <a:pathLst>
                <a:path w="173796" h="9655">
                  <a:moveTo>
                    <a:pt x="4828" y="4828"/>
                  </a:moveTo>
                  <a:lnTo>
                    <a:pt x="171865" y="4828"/>
                  </a:lnTo>
                </a:path>
              </a:pathLst>
            </a:custGeom>
            <a:ln w="19050" cap="flat">
              <a:solidFill>
                <a:srgbClr val="FFFFFF"/>
              </a:solidFill>
              <a:prstDash val="solid"/>
              <a:round/>
            </a:ln>
          </p:spPr>
          <p:txBody>
            <a:bodyPr rtlCol="0" anchor="ctr"/>
            <a:lstStyle/>
            <a:p>
              <a:endParaRPr lang="en-US" dirty="0"/>
            </a:p>
          </p:txBody>
        </p:sp>
        <p:sp>
          <p:nvSpPr>
            <p:cNvPr id="84" name="Freeform: Shape 83">
              <a:extLst>
                <a:ext uri="{FF2B5EF4-FFF2-40B4-BE49-F238E27FC236}">
                  <a16:creationId xmlns:a16="http://schemas.microsoft.com/office/drawing/2014/main" id="{C1DDCB5B-0E2A-4619-A625-052F3968758E}"/>
                </a:ext>
              </a:extLst>
            </p:cNvPr>
            <p:cNvSpPr/>
            <p:nvPr/>
          </p:nvSpPr>
          <p:spPr>
            <a:xfrm>
              <a:off x="9027067" y="2491514"/>
              <a:ext cx="83204" cy="17828"/>
            </a:xfrm>
            <a:custGeom>
              <a:avLst/>
              <a:gdLst>
                <a:gd name="connsiteX0" fmla="*/ 4828 w 45058"/>
                <a:gd name="connsiteY0" fmla="*/ 4828 h 9655"/>
                <a:gd name="connsiteX1" fmla="*/ 42162 w 45058"/>
                <a:gd name="connsiteY1" fmla="*/ 4828 h 9655"/>
              </a:gdLst>
              <a:ahLst/>
              <a:cxnLst>
                <a:cxn ang="0">
                  <a:pos x="connsiteX0" y="connsiteY0"/>
                </a:cxn>
                <a:cxn ang="0">
                  <a:pos x="connsiteX1" y="connsiteY1"/>
                </a:cxn>
              </a:cxnLst>
              <a:rect l="l" t="t" r="r" b="b"/>
              <a:pathLst>
                <a:path w="45058" h="9655">
                  <a:moveTo>
                    <a:pt x="4828" y="4828"/>
                  </a:moveTo>
                  <a:lnTo>
                    <a:pt x="42162" y="4828"/>
                  </a:lnTo>
                </a:path>
              </a:pathLst>
            </a:custGeom>
            <a:ln w="19050" cap="flat">
              <a:solidFill>
                <a:srgbClr val="FFFFFF"/>
              </a:solidFill>
              <a:prstDash val="solid"/>
              <a:round/>
            </a:ln>
          </p:spPr>
          <p:txBody>
            <a:bodyPr rtlCol="0" anchor="ctr"/>
            <a:lstStyle/>
            <a:p>
              <a:endParaRPr lang="en-US" dirty="0"/>
            </a:p>
          </p:txBody>
        </p:sp>
        <p:sp>
          <p:nvSpPr>
            <p:cNvPr id="85" name="Freeform: Shape 84">
              <a:extLst>
                <a:ext uri="{FF2B5EF4-FFF2-40B4-BE49-F238E27FC236}">
                  <a16:creationId xmlns:a16="http://schemas.microsoft.com/office/drawing/2014/main" id="{F0B29362-BBFD-4F1F-AC66-F94E211DAE78}"/>
                </a:ext>
              </a:extLst>
            </p:cNvPr>
            <p:cNvSpPr/>
            <p:nvPr/>
          </p:nvSpPr>
          <p:spPr>
            <a:xfrm>
              <a:off x="9096008" y="2443966"/>
              <a:ext cx="112920" cy="112920"/>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9050" cap="flat">
              <a:solidFill>
                <a:schemeClr val="bg1"/>
              </a:solidFill>
              <a:prstDash val="solid"/>
              <a:round/>
            </a:ln>
          </p:spPr>
          <p:txBody>
            <a:bodyPr rtlCol="0" anchor="ctr"/>
            <a:lstStyle/>
            <a:p>
              <a:endParaRPr lang="en-US" dirty="0"/>
            </a:p>
          </p:txBody>
        </p:sp>
        <p:sp>
          <p:nvSpPr>
            <p:cNvPr id="86" name="Freeform: Shape 85">
              <a:extLst>
                <a:ext uri="{FF2B5EF4-FFF2-40B4-BE49-F238E27FC236}">
                  <a16:creationId xmlns:a16="http://schemas.microsoft.com/office/drawing/2014/main" id="{A661AE01-3C01-464C-B3AB-5B41DFAF669B}"/>
                </a:ext>
              </a:extLst>
            </p:cNvPr>
            <p:cNvSpPr/>
            <p:nvPr/>
          </p:nvSpPr>
          <p:spPr>
            <a:xfrm>
              <a:off x="9191099" y="2491514"/>
              <a:ext cx="182880" cy="17828"/>
            </a:xfrm>
            <a:custGeom>
              <a:avLst/>
              <a:gdLst>
                <a:gd name="connsiteX0" fmla="*/ 4828 w 209198"/>
                <a:gd name="connsiteY0" fmla="*/ 4828 h 9655"/>
                <a:gd name="connsiteX1" fmla="*/ 206624 w 209198"/>
                <a:gd name="connsiteY1" fmla="*/ 4828 h 9655"/>
              </a:gdLst>
              <a:ahLst/>
              <a:cxnLst>
                <a:cxn ang="0">
                  <a:pos x="connsiteX0" y="connsiteY0"/>
                </a:cxn>
                <a:cxn ang="0">
                  <a:pos x="connsiteX1" y="connsiteY1"/>
                </a:cxn>
              </a:cxnLst>
              <a:rect l="l" t="t" r="r" b="b"/>
              <a:pathLst>
                <a:path w="209198" h="9655">
                  <a:moveTo>
                    <a:pt x="4828" y="4828"/>
                  </a:moveTo>
                  <a:lnTo>
                    <a:pt x="206624" y="4828"/>
                  </a:lnTo>
                </a:path>
              </a:pathLst>
            </a:custGeom>
            <a:ln w="19050" cap="flat">
              <a:solidFill>
                <a:srgbClr val="FFFFFF"/>
              </a:solidFill>
              <a:prstDash val="solid"/>
              <a:round/>
            </a:ln>
          </p:spPr>
          <p:txBody>
            <a:bodyPr rtlCol="0" anchor="ctr"/>
            <a:lstStyle/>
            <a:p>
              <a:endParaRPr lang="en-US" dirty="0"/>
            </a:p>
          </p:txBody>
        </p:sp>
        <p:sp>
          <p:nvSpPr>
            <p:cNvPr id="87" name="Freeform: Shape 86">
              <a:extLst>
                <a:ext uri="{FF2B5EF4-FFF2-40B4-BE49-F238E27FC236}">
                  <a16:creationId xmlns:a16="http://schemas.microsoft.com/office/drawing/2014/main" id="{3DCA615C-3CA9-47B6-A51F-03BD42A391FF}"/>
                </a:ext>
              </a:extLst>
            </p:cNvPr>
            <p:cNvSpPr/>
            <p:nvPr/>
          </p:nvSpPr>
          <p:spPr>
            <a:xfrm>
              <a:off x="8961100" y="2131356"/>
              <a:ext cx="41602" cy="17828"/>
            </a:xfrm>
            <a:custGeom>
              <a:avLst/>
              <a:gdLst>
                <a:gd name="connsiteX0" fmla="*/ 4828 w 22529"/>
                <a:gd name="connsiteY0" fmla="*/ 4828 h 9655"/>
                <a:gd name="connsiteX1" fmla="*/ 19311 w 22529"/>
                <a:gd name="connsiteY1" fmla="*/ 4828 h 9655"/>
              </a:gdLst>
              <a:ahLst/>
              <a:cxnLst>
                <a:cxn ang="0">
                  <a:pos x="connsiteX0" y="connsiteY0"/>
                </a:cxn>
                <a:cxn ang="0">
                  <a:pos x="connsiteX1" y="connsiteY1"/>
                </a:cxn>
              </a:cxnLst>
              <a:rect l="l" t="t" r="r" b="b"/>
              <a:pathLst>
                <a:path w="22529" h="9655">
                  <a:moveTo>
                    <a:pt x="4828" y="4828"/>
                  </a:moveTo>
                  <a:lnTo>
                    <a:pt x="19311" y="4828"/>
                  </a:lnTo>
                </a:path>
              </a:pathLst>
            </a:custGeom>
            <a:ln w="19050" cap="flat">
              <a:solidFill>
                <a:srgbClr val="FFFFFF"/>
              </a:solidFill>
              <a:prstDash val="solid"/>
              <a:round/>
            </a:ln>
          </p:spPr>
          <p:txBody>
            <a:bodyPr rtlCol="0" anchor="ctr"/>
            <a:lstStyle/>
            <a:p>
              <a:endParaRPr lang="en-US" dirty="0"/>
            </a:p>
          </p:txBody>
        </p:sp>
        <p:sp>
          <p:nvSpPr>
            <p:cNvPr id="88" name="Freeform: Shape 87">
              <a:extLst>
                <a:ext uri="{FF2B5EF4-FFF2-40B4-BE49-F238E27FC236}">
                  <a16:creationId xmlns:a16="http://schemas.microsoft.com/office/drawing/2014/main" id="{B25FC006-E678-4B19-9B8F-A5650ECF52AB}"/>
                </a:ext>
              </a:extLst>
            </p:cNvPr>
            <p:cNvSpPr/>
            <p:nvPr/>
          </p:nvSpPr>
          <p:spPr>
            <a:xfrm>
              <a:off x="8961100" y="2311434"/>
              <a:ext cx="41602" cy="17828"/>
            </a:xfrm>
            <a:custGeom>
              <a:avLst/>
              <a:gdLst>
                <a:gd name="connsiteX0" fmla="*/ 4828 w 22529"/>
                <a:gd name="connsiteY0" fmla="*/ 4828 h 9655"/>
                <a:gd name="connsiteX1" fmla="*/ 19311 w 22529"/>
                <a:gd name="connsiteY1" fmla="*/ 4828 h 9655"/>
              </a:gdLst>
              <a:ahLst/>
              <a:cxnLst>
                <a:cxn ang="0">
                  <a:pos x="connsiteX0" y="connsiteY0"/>
                </a:cxn>
                <a:cxn ang="0">
                  <a:pos x="connsiteX1" y="connsiteY1"/>
                </a:cxn>
              </a:cxnLst>
              <a:rect l="l" t="t" r="r" b="b"/>
              <a:pathLst>
                <a:path w="22529" h="9655">
                  <a:moveTo>
                    <a:pt x="4828" y="4828"/>
                  </a:moveTo>
                  <a:lnTo>
                    <a:pt x="19311" y="4828"/>
                  </a:lnTo>
                </a:path>
              </a:pathLst>
            </a:custGeom>
            <a:ln w="19050" cap="flat">
              <a:solidFill>
                <a:srgbClr val="FFFFFF"/>
              </a:solidFill>
              <a:prstDash val="solid"/>
              <a:round/>
            </a:ln>
          </p:spPr>
          <p:txBody>
            <a:bodyPr rtlCol="0" anchor="ctr"/>
            <a:lstStyle/>
            <a:p>
              <a:endParaRPr lang="en-US" dirty="0"/>
            </a:p>
          </p:txBody>
        </p:sp>
        <p:sp>
          <p:nvSpPr>
            <p:cNvPr id="89" name="Freeform: Shape 88">
              <a:extLst>
                <a:ext uri="{FF2B5EF4-FFF2-40B4-BE49-F238E27FC236}">
                  <a16:creationId xmlns:a16="http://schemas.microsoft.com/office/drawing/2014/main" id="{669F1468-2FBD-464A-8350-2EE0BF5ED49F}"/>
                </a:ext>
              </a:extLst>
            </p:cNvPr>
            <p:cNvSpPr/>
            <p:nvPr/>
          </p:nvSpPr>
          <p:spPr>
            <a:xfrm>
              <a:off x="8961100" y="2491514"/>
              <a:ext cx="41602" cy="17828"/>
            </a:xfrm>
            <a:custGeom>
              <a:avLst/>
              <a:gdLst>
                <a:gd name="connsiteX0" fmla="*/ 4828 w 22529"/>
                <a:gd name="connsiteY0" fmla="*/ 4828 h 9655"/>
                <a:gd name="connsiteX1" fmla="*/ 19311 w 22529"/>
                <a:gd name="connsiteY1" fmla="*/ 4828 h 9655"/>
              </a:gdLst>
              <a:ahLst/>
              <a:cxnLst>
                <a:cxn ang="0">
                  <a:pos x="connsiteX0" y="connsiteY0"/>
                </a:cxn>
                <a:cxn ang="0">
                  <a:pos x="connsiteX1" y="connsiteY1"/>
                </a:cxn>
              </a:cxnLst>
              <a:rect l="l" t="t" r="r" b="b"/>
              <a:pathLst>
                <a:path w="22529" h="9655">
                  <a:moveTo>
                    <a:pt x="4828" y="4828"/>
                  </a:moveTo>
                  <a:lnTo>
                    <a:pt x="19311" y="4828"/>
                  </a:lnTo>
                </a:path>
              </a:pathLst>
            </a:custGeom>
            <a:ln w="19050" cap="flat">
              <a:solidFill>
                <a:srgbClr val="FFFFFF"/>
              </a:solidFill>
              <a:prstDash val="solid"/>
              <a:round/>
            </a:ln>
          </p:spPr>
          <p:txBody>
            <a:bodyPr rtlCol="0" anchor="ctr"/>
            <a:lstStyle/>
            <a:p>
              <a:endParaRPr lang="en-US" dirty="0"/>
            </a:p>
          </p:txBody>
        </p:sp>
      </p:grpSp>
      <p:grpSp>
        <p:nvGrpSpPr>
          <p:cNvPr id="112" name="Group 111">
            <a:extLst>
              <a:ext uri="{FF2B5EF4-FFF2-40B4-BE49-F238E27FC236}">
                <a16:creationId xmlns:a16="http://schemas.microsoft.com/office/drawing/2014/main" id="{83CF4910-1CE4-4F4A-921D-0541F0E79A0C}"/>
              </a:ext>
            </a:extLst>
          </p:cNvPr>
          <p:cNvGrpSpPr/>
          <p:nvPr/>
        </p:nvGrpSpPr>
        <p:grpSpPr>
          <a:xfrm>
            <a:off x="5855145" y="4450220"/>
            <a:ext cx="663809" cy="629495"/>
            <a:chOff x="9769241" y="2270575"/>
            <a:chExt cx="767903" cy="765994"/>
          </a:xfrm>
        </p:grpSpPr>
        <p:sp>
          <p:nvSpPr>
            <p:cNvPr id="113" name="Freeform: Shape 112">
              <a:extLst>
                <a:ext uri="{FF2B5EF4-FFF2-40B4-BE49-F238E27FC236}">
                  <a16:creationId xmlns:a16="http://schemas.microsoft.com/office/drawing/2014/main" id="{CBB8D442-B3F5-4BDC-9CCC-7B1B097515E7}"/>
                </a:ext>
              </a:extLst>
            </p:cNvPr>
            <p:cNvSpPr/>
            <p:nvPr/>
          </p:nvSpPr>
          <p:spPr>
            <a:xfrm>
              <a:off x="9938111" y="2270575"/>
              <a:ext cx="599033" cy="599033"/>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9050" cap="flat">
              <a:solidFill>
                <a:srgbClr val="FFFFFF"/>
              </a:solidFill>
              <a:prstDash val="solid"/>
              <a:round/>
            </a:ln>
          </p:spPr>
          <p:txBody>
            <a:bodyPr rtlCol="0" anchor="ctr"/>
            <a:lstStyle/>
            <a:p>
              <a:endParaRPr lang="en-US" dirty="0"/>
            </a:p>
          </p:txBody>
        </p:sp>
        <p:sp>
          <p:nvSpPr>
            <p:cNvPr id="114" name="Freeform: Shape 113">
              <a:extLst>
                <a:ext uri="{FF2B5EF4-FFF2-40B4-BE49-F238E27FC236}">
                  <a16:creationId xmlns:a16="http://schemas.microsoft.com/office/drawing/2014/main" id="{2CAECF06-3490-41AD-BBCE-7F2738A37C49}"/>
                </a:ext>
              </a:extLst>
            </p:cNvPr>
            <p:cNvSpPr/>
            <p:nvPr/>
          </p:nvSpPr>
          <p:spPr>
            <a:xfrm>
              <a:off x="9894753" y="2723362"/>
              <a:ext cx="188268" cy="188268"/>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9050" cap="flat">
              <a:solidFill>
                <a:srgbClr val="FFFFFF"/>
              </a:solidFill>
              <a:prstDash val="solid"/>
              <a:round/>
            </a:ln>
          </p:spPr>
          <p:txBody>
            <a:bodyPr rtlCol="0" anchor="ctr"/>
            <a:lstStyle/>
            <a:p>
              <a:endParaRPr lang="en-US" dirty="0"/>
            </a:p>
          </p:txBody>
        </p:sp>
        <p:sp>
          <p:nvSpPr>
            <p:cNvPr id="115" name="Freeform: Shape 114">
              <a:extLst>
                <a:ext uri="{FF2B5EF4-FFF2-40B4-BE49-F238E27FC236}">
                  <a16:creationId xmlns:a16="http://schemas.microsoft.com/office/drawing/2014/main" id="{31E03552-2721-411E-A833-16FD26E18997}"/>
                </a:ext>
              </a:extLst>
            </p:cNvPr>
            <p:cNvSpPr/>
            <p:nvPr/>
          </p:nvSpPr>
          <p:spPr>
            <a:xfrm>
              <a:off x="9769241" y="2469431"/>
              <a:ext cx="313778" cy="188268"/>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9050" cap="flat">
              <a:solidFill>
                <a:srgbClr val="FFFFFF"/>
              </a:solidFill>
              <a:prstDash val="solid"/>
              <a:round/>
            </a:ln>
          </p:spPr>
          <p:txBody>
            <a:bodyPr rtlCol="0" anchor="ctr"/>
            <a:lstStyle/>
            <a:p>
              <a:endParaRPr lang="en-US" dirty="0"/>
            </a:p>
          </p:txBody>
        </p:sp>
        <p:sp>
          <p:nvSpPr>
            <p:cNvPr id="116" name="Freeform: Shape 115">
              <a:extLst>
                <a:ext uri="{FF2B5EF4-FFF2-40B4-BE49-F238E27FC236}">
                  <a16:creationId xmlns:a16="http://schemas.microsoft.com/office/drawing/2014/main" id="{ACACB43F-3DC4-4FF0-9C70-C13C24FA4AEE}"/>
                </a:ext>
              </a:extLst>
            </p:cNvPr>
            <p:cNvSpPr/>
            <p:nvPr/>
          </p:nvSpPr>
          <p:spPr>
            <a:xfrm>
              <a:off x="10152052" y="2722791"/>
              <a:ext cx="188268" cy="313778"/>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9050" cap="flat">
              <a:solidFill>
                <a:srgbClr val="FFFFFF"/>
              </a:solidFill>
              <a:prstDash val="solid"/>
              <a:round/>
            </a:ln>
          </p:spPr>
          <p:txBody>
            <a:bodyPr rtlCol="0" anchor="ctr"/>
            <a:lstStyle/>
            <a:p>
              <a:endParaRPr lang="en-US" dirty="0"/>
            </a:p>
          </p:txBody>
        </p:sp>
        <p:sp>
          <p:nvSpPr>
            <p:cNvPr id="117" name="Freeform: Shape 116">
              <a:extLst>
                <a:ext uri="{FF2B5EF4-FFF2-40B4-BE49-F238E27FC236}">
                  <a16:creationId xmlns:a16="http://schemas.microsoft.com/office/drawing/2014/main" id="{C766B5B3-B523-4753-9C01-0D5CD1AF8978}"/>
                </a:ext>
              </a:extLst>
            </p:cNvPr>
            <p:cNvSpPr/>
            <p:nvPr/>
          </p:nvSpPr>
          <p:spPr>
            <a:xfrm>
              <a:off x="9778941" y="2803804"/>
              <a:ext cx="131216" cy="131216"/>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9050" cap="flat">
              <a:solidFill>
                <a:schemeClr val="bg1"/>
              </a:solidFill>
              <a:prstDash val="solid"/>
              <a:round/>
            </a:ln>
          </p:spPr>
          <p:txBody>
            <a:bodyPr rtlCol="0" anchor="ctr"/>
            <a:lstStyle/>
            <a:p>
              <a:endParaRPr lang="en-US" dirty="0"/>
            </a:p>
          </p:txBody>
        </p:sp>
        <p:sp>
          <p:nvSpPr>
            <p:cNvPr id="118" name="Freeform: Shape 117">
              <a:extLst>
                <a:ext uri="{FF2B5EF4-FFF2-40B4-BE49-F238E27FC236}">
                  <a16:creationId xmlns:a16="http://schemas.microsoft.com/office/drawing/2014/main" id="{48A696D0-C56F-44BF-A86C-60180713B36A}"/>
                </a:ext>
              </a:extLst>
            </p:cNvPr>
            <p:cNvSpPr/>
            <p:nvPr/>
          </p:nvSpPr>
          <p:spPr>
            <a:xfrm>
              <a:off x="9879349" y="2904214"/>
              <a:ext cx="131216" cy="131216"/>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9050" cap="flat">
              <a:solidFill>
                <a:schemeClr val="bg1"/>
              </a:solidFill>
              <a:prstDash val="solid"/>
              <a:round/>
            </a:ln>
          </p:spPr>
          <p:txBody>
            <a:bodyPr rtlCol="0" anchor="ctr"/>
            <a:lstStyle/>
            <a:p>
              <a:endParaRPr lang="en-US" dirty="0"/>
            </a:p>
          </p:txBody>
        </p:sp>
        <p:sp>
          <p:nvSpPr>
            <p:cNvPr id="119" name="Freeform: Shape 118">
              <a:extLst>
                <a:ext uri="{FF2B5EF4-FFF2-40B4-BE49-F238E27FC236}">
                  <a16:creationId xmlns:a16="http://schemas.microsoft.com/office/drawing/2014/main" id="{9597E2E9-6E15-49A6-81C5-C9C64CDF6E1A}"/>
                </a:ext>
              </a:extLst>
            </p:cNvPr>
            <p:cNvSpPr/>
            <p:nvPr/>
          </p:nvSpPr>
          <p:spPr>
            <a:xfrm>
              <a:off x="9778941" y="2873405"/>
              <a:ext cx="159741" cy="159741"/>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19050" cap="flat">
              <a:solidFill>
                <a:schemeClr val="bg1"/>
              </a:solidFill>
              <a:prstDash val="solid"/>
              <a:round/>
            </a:ln>
          </p:spPr>
          <p:txBody>
            <a:bodyPr rtlCol="0" anchor="ctr"/>
            <a:lstStyle/>
            <a:p>
              <a:endParaRPr lang="en-US" dirty="0"/>
            </a:p>
          </p:txBody>
        </p:sp>
        <p:sp>
          <p:nvSpPr>
            <p:cNvPr id="120" name="Freeform: Shape 119">
              <a:extLst>
                <a:ext uri="{FF2B5EF4-FFF2-40B4-BE49-F238E27FC236}">
                  <a16:creationId xmlns:a16="http://schemas.microsoft.com/office/drawing/2014/main" id="{6F9D0331-0ABF-4FD2-ADAF-B48A7AA45D93}"/>
                </a:ext>
              </a:extLst>
            </p:cNvPr>
            <p:cNvSpPr/>
            <p:nvPr/>
          </p:nvSpPr>
          <p:spPr>
            <a:xfrm>
              <a:off x="10221512" y="2359236"/>
              <a:ext cx="228203" cy="228203"/>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9050" cap="flat">
              <a:solidFill>
                <a:srgbClr val="FFFFFF"/>
              </a:solidFill>
              <a:prstDash val="solid"/>
              <a:round/>
            </a:ln>
          </p:spPr>
          <p:txBody>
            <a:bodyPr rtlCol="0" anchor="ctr"/>
            <a:lstStyle/>
            <a:p>
              <a:endParaRPr lang="en-US" dirty="0"/>
            </a:p>
          </p:txBody>
        </p:sp>
      </p:grpSp>
      <p:grpSp>
        <p:nvGrpSpPr>
          <p:cNvPr id="147" name="Group 146">
            <a:extLst>
              <a:ext uri="{FF2B5EF4-FFF2-40B4-BE49-F238E27FC236}">
                <a16:creationId xmlns:a16="http://schemas.microsoft.com/office/drawing/2014/main" id="{1EDAE4AA-81D2-40A5-8DF8-DE8D37A134F2}"/>
              </a:ext>
            </a:extLst>
          </p:cNvPr>
          <p:cNvGrpSpPr/>
          <p:nvPr/>
        </p:nvGrpSpPr>
        <p:grpSpPr>
          <a:xfrm>
            <a:off x="5799095" y="1934408"/>
            <a:ext cx="688465" cy="638802"/>
            <a:chOff x="5884278" y="2529883"/>
            <a:chExt cx="447780" cy="437466"/>
          </a:xfrm>
        </p:grpSpPr>
        <p:sp>
          <p:nvSpPr>
            <p:cNvPr id="148" name="Freeform: Shape 147">
              <a:extLst>
                <a:ext uri="{FF2B5EF4-FFF2-40B4-BE49-F238E27FC236}">
                  <a16:creationId xmlns:a16="http://schemas.microsoft.com/office/drawing/2014/main" id="{95229899-A220-4A1B-9D10-41F10DF9A0C8}"/>
                </a:ext>
              </a:extLst>
            </p:cNvPr>
            <p:cNvSpPr/>
            <p:nvPr/>
          </p:nvSpPr>
          <p:spPr>
            <a:xfrm>
              <a:off x="6198080" y="2657514"/>
              <a:ext cx="3658" cy="69458"/>
            </a:xfrm>
            <a:custGeom>
              <a:avLst/>
              <a:gdLst>
                <a:gd name="connsiteX0" fmla="*/ 0 w 2286"/>
                <a:gd name="connsiteY0" fmla="*/ 0 h 43411"/>
                <a:gd name="connsiteX1" fmla="*/ 0 w 2286"/>
                <a:gd name="connsiteY1" fmla="*/ 43411 h 43411"/>
              </a:gdLst>
              <a:ahLst/>
              <a:cxnLst>
                <a:cxn ang="0">
                  <a:pos x="connsiteX0" y="connsiteY0"/>
                </a:cxn>
                <a:cxn ang="0">
                  <a:pos x="connsiteX1" y="connsiteY1"/>
                </a:cxn>
              </a:cxnLst>
              <a:rect l="l" t="t" r="r" b="b"/>
              <a:pathLst>
                <a:path w="2286" h="43411">
                  <a:moveTo>
                    <a:pt x="0" y="0"/>
                  </a:moveTo>
                  <a:lnTo>
                    <a:pt x="0" y="43411"/>
                  </a:lnTo>
                </a:path>
              </a:pathLst>
            </a:custGeom>
            <a:ln w="19050" cap="flat">
              <a:solidFill>
                <a:schemeClr val="bg1"/>
              </a:solidFill>
              <a:prstDash val="solid"/>
              <a:round/>
            </a:ln>
          </p:spPr>
          <p:txBody>
            <a:bodyPr rtlCol="0" anchor="ctr"/>
            <a:lstStyle/>
            <a:p>
              <a:pPr defTabSz="609585"/>
              <a:endParaRPr lang="en-US" sz="2400" dirty="0">
                <a:latin typeface="Amazon Ember Display" panose="020F0603020204020204" pitchFamily="34" charset="0"/>
              </a:endParaRPr>
            </a:p>
          </p:txBody>
        </p:sp>
        <p:sp>
          <p:nvSpPr>
            <p:cNvPr id="149" name="Freeform: Shape 148">
              <a:extLst>
                <a:ext uri="{FF2B5EF4-FFF2-40B4-BE49-F238E27FC236}">
                  <a16:creationId xmlns:a16="http://schemas.microsoft.com/office/drawing/2014/main" id="{5BDAEF75-4489-4132-A282-2B659CA171BF}"/>
                </a:ext>
              </a:extLst>
            </p:cNvPr>
            <p:cNvSpPr/>
            <p:nvPr/>
          </p:nvSpPr>
          <p:spPr>
            <a:xfrm>
              <a:off x="6198080" y="2750857"/>
              <a:ext cx="3658" cy="23042"/>
            </a:xfrm>
            <a:custGeom>
              <a:avLst/>
              <a:gdLst>
                <a:gd name="connsiteX0" fmla="*/ 0 w 2286"/>
                <a:gd name="connsiteY0" fmla="*/ 0 h 14401"/>
                <a:gd name="connsiteX1" fmla="*/ 0 w 2286"/>
                <a:gd name="connsiteY1" fmla="*/ 14402 h 14401"/>
              </a:gdLst>
              <a:ahLst/>
              <a:cxnLst>
                <a:cxn ang="0">
                  <a:pos x="connsiteX0" y="connsiteY0"/>
                </a:cxn>
                <a:cxn ang="0">
                  <a:pos x="connsiteX1" y="connsiteY1"/>
                </a:cxn>
              </a:cxnLst>
              <a:rect l="l" t="t" r="r" b="b"/>
              <a:pathLst>
                <a:path w="2286" h="14401">
                  <a:moveTo>
                    <a:pt x="0" y="0"/>
                  </a:moveTo>
                  <a:lnTo>
                    <a:pt x="0" y="14402"/>
                  </a:lnTo>
                </a:path>
              </a:pathLst>
            </a:custGeom>
            <a:ln w="19050" cap="flat">
              <a:solidFill>
                <a:schemeClr val="bg1"/>
              </a:solidFill>
              <a:prstDash val="solid"/>
              <a:round/>
            </a:ln>
          </p:spPr>
          <p:txBody>
            <a:bodyPr rtlCol="0" anchor="ctr"/>
            <a:lstStyle/>
            <a:p>
              <a:pPr defTabSz="609585"/>
              <a:endParaRPr lang="en-US" sz="2400" dirty="0">
                <a:latin typeface="Amazon Ember Display" panose="020F0603020204020204" pitchFamily="34" charset="0"/>
              </a:endParaRPr>
            </a:p>
          </p:txBody>
        </p:sp>
        <p:sp>
          <p:nvSpPr>
            <p:cNvPr id="150" name="Freeform: Shape 149">
              <a:extLst>
                <a:ext uri="{FF2B5EF4-FFF2-40B4-BE49-F238E27FC236}">
                  <a16:creationId xmlns:a16="http://schemas.microsoft.com/office/drawing/2014/main" id="{228F6BA3-1167-4CDF-8478-BCB8216FA4D5}"/>
                </a:ext>
              </a:extLst>
            </p:cNvPr>
            <p:cNvSpPr/>
            <p:nvPr/>
          </p:nvSpPr>
          <p:spPr>
            <a:xfrm>
              <a:off x="6034915" y="2820681"/>
              <a:ext cx="69458" cy="3658"/>
            </a:xfrm>
            <a:custGeom>
              <a:avLst/>
              <a:gdLst>
                <a:gd name="connsiteX0" fmla="*/ 0 w 43411"/>
                <a:gd name="connsiteY0" fmla="*/ 0 h 2286"/>
                <a:gd name="connsiteX1" fmla="*/ 43411 w 43411"/>
                <a:gd name="connsiteY1" fmla="*/ 0 h 2286"/>
              </a:gdLst>
              <a:ahLst/>
              <a:cxnLst>
                <a:cxn ang="0">
                  <a:pos x="connsiteX0" y="connsiteY0"/>
                </a:cxn>
                <a:cxn ang="0">
                  <a:pos x="connsiteX1" y="connsiteY1"/>
                </a:cxn>
              </a:cxnLst>
              <a:rect l="l" t="t" r="r" b="b"/>
              <a:pathLst>
                <a:path w="43411" h="2286">
                  <a:moveTo>
                    <a:pt x="0" y="0"/>
                  </a:moveTo>
                  <a:lnTo>
                    <a:pt x="43411" y="0"/>
                  </a:lnTo>
                </a:path>
              </a:pathLst>
            </a:custGeom>
            <a:ln w="19050" cap="flat">
              <a:solidFill>
                <a:schemeClr val="bg1"/>
              </a:solidFill>
              <a:prstDash val="solid"/>
              <a:round/>
            </a:ln>
          </p:spPr>
          <p:txBody>
            <a:bodyPr rtlCol="0" anchor="ctr"/>
            <a:lstStyle/>
            <a:p>
              <a:pPr defTabSz="609585"/>
              <a:endParaRPr lang="en-US" sz="2400" dirty="0">
                <a:latin typeface="Amazon Ember Display" panose="020F0603020204020204" pitchFamily="34" charset="0"/>
              </a:endParaRPr>
            </a:p>
          </p:txBody>
        </p:sp>
        <p:sp>
          <p:nvSpPr>
            <p:cNvPr id="151" name="Freeform: Shape 150">
              <a:extLst>
                <a:ext uri="{FF2B5EF4-FFF2-40B4-BE49-F238E27FC236}">
                  <a16:creationId xmlns:a16="http://schemas.microsoft.com/office/drawing/2014/main" id="{5485DD9C-94E2-4AAA-AAAD-0E4CEE8793F5}"/>
                </a:ext>
              </a:extLst>
            </p:cNvPr>
            <p:cNvSpPr/>
            <p:nvPr/>
          </p:nvSpPr>
          <p:spPr>
            <a:xfrm>
              <a:off x="6128257" y="2820681"/>
              <a:ext cx="23042" cy="3658"/>
            </a:xfrm>
            <a:custGeom>
              <a:avLst/>
              <a:gdLst>
                <a:gd name="connsiteX0" fmla="*/ 0 w 14401"/>
                <a:gd name="connsiteY0" fmla="*/ 0 h 2286"/>
                <a:gd name="connsiteX1" fmla="*/ 14402 w 14401"/>
                <a:gd name="connsiteY1" fmla="*/ 0 h 2286"/>
              </a:gdLst>
              <a:ahLst/>
              <a:cxnLst>
                <a:cxn ang="0">
                  <a:pos x="connsiteX0" y="connsiteY0"/>
                </a:cxn>
                <a:cxn ang="0">
                  <a:pos x="connsiteX1" y="connsiteY1"/>
                </a:cxn>
              </a:cxnLst>
              <a:rect l="l" t="t" r="r" b="b"/>
              <a:pathLst>
                <a:path w="14401" h="2286">
                  <a:moveTo>
                    <a:pt x="0" y="0"/>
                  </a:moveTo>
                  <a:lnTo>
                    <a:pt x="14402" y="0"/>
                  </a:lnTo>
                </a:path>
              </a:pathLst>
            </a:custGeom>
            <a:ln w="19050" cap="flat">
              <a:solidFill>
                <a:schemeClr val="bg1"/>
              </a:solidFill>
              <a:prstDash val="solid"/>
              <a:round/>
            </a:ln>
          </p:spPr>
          <p:txBody>
            <a:bodyPr rtlCol="0" anchor="ctr"/>
            <a:lstStyle/>
            <a:p>
              <a:pPr defTabSz="609585"/>
              <a:endParaRPr lang="en-US" sz="2400" dirty="0">
                <a:latin typeface="Amazon Ember Display" panose="020F0603020204020204" pitchFamily="34" charset="0"/>
              </a:endParaRPr>
            </a:p>
          </p:txBody>
        </p:sp>
        <p:sp>
          <p:nvSpPr>
            <p:cNvPr id="152" name="Freeform: Shape 151">
              <a:extLst>
                <a:ext uri="{FF2B5EF4-FFF2-40B4-BE49-F238E27FC236}">
                  <a16:creationId xmlns:a16="http://schemas.microsoft.com/office/drawing/2014/main" id="{F643AC2F-A97E-43D6-A0CC-B9C54E793115}"/>
                </a:ext>
              </a:extLst>
            </p:cNvPr>
            <p:cNvSpPr/>
            <p:nvPr/>
          </p:nvSpPr>
          <p:spPr>
            <a:xfrm>
              <a:off x="6231145" y="2771303"/>
              <a:ext cx="16312" cy="16312"/>
            </a:xfrm>
            <a:custGeom>
              <a:avLst/>
              <a:gdLst>
                <a:gd name="connsiteX0" fmla="*/ 0 w 10195"/>
                <a:gd name="connsiteY0" fmla="*/ 10196 h 10195"/>
                <a:gd name="connsiteX1" fmla="*/ 10196 w 10195"/>
                <a:gd name="connsiteY1" fmla="*/ 0 h 10195"/>
              </a:gdLst>
              <a:ahLst/>
              <a:cxnLst>
                <a:cxn ang="0">
                  <a:pos x="connsiteX0" y="connsiteY0"/>
                </a:cxn>
                <a:cxn ang="0">
                  <a:pos x="connsiteX1" y="connsiteY1"/>
                </a:cxn>
              </a:cxnLst>
              <a:rect l="l" t="t" r="r" b="b"/>
              <a:pathLst>
                <a:path w="10195" h="10195">
                  <a:moveTo>
                    <a:pt x="0" y="10196"/>
                  </a:moveTo>
                  <a:lnTo>
                    <a:pt x="10196" y="0"/>
                  </a:lnTo>
                </a:path>
              </a:pathLst>
            </a:custGeom>
            <a:ln w="19050" cap="flat">
              <a:solidFill>
                <a:schemeClr val="bg1"/>
              </a:solidFill>
              <a:prstDash val="solid"/>
              <a:round/>
            </a:ln>
          </p:spPr>
          <p:txBody>
            <a:bodyPr rtlCol="0" anchor="ctr"/>
            <a:lstStyle/>
            <a:p>
              <a:pPr defTabSz="609585"/>
              <a:endParaRPr lang="en-US" sz="2400" dirty="0">
                <a:latin typeface="Amazon Ember Display" panose="020F0603020204020204" pitchFamily="34" charset="0"/>
              </a:endParaRPr>
            </a:p>
          </p:txBody>
        </p:sp>
        <p:sp>
          <p:nvSpPr>
            <p:cNvPr id="153" name="Freeform: Shape 152">
              <a:extLst>
                <a:ext uri="{FF2B5EF4-FFF2-40B4-BE49-F238E27FC236}">
                  <a16:creationId xmlns:a16="http://schemas.microsoft.com/office/drawing/2014/main" id="{B14FAAE8-F32C-4A00-9B07-4077B1DD13B0}"/>
                </a:ext>
              </a:extLst>
            </p:cNvPr>
            <p:cNvSpPr/>
            <p:nvPr/>
          </p:nvSpPr>
          <p:spPr>
            <a:xfrm>
              <a:off x="6264320" y="2705284"/>
              <a:ext cx="49157" cy="49157"/>
            </a:xfrm>
            <a:custGeom>
              <a:avLst/>
              <a:gdLst>
                <a:gd name="connsiteX0" fmla="*/ 0 w 30723"/>
                <a:gd name="connsiteY0" fmla="*/ 30724 h 30723"/>
                <a:gd name="connsiteX1" fmla="*/ 30724 w 30723"/>
                <a:gd name="connsiteY1" fmla="*/ 0 h 30723"/>
              </a:gdLst>
              <a:ahLst/>
              <a:cxnLst>
                <a:cxn ang="0">
                  <a:pos x="connsiteX0" y="connsiteY0"/>
                </a:cxn>
                <a:cxn ang="0">
                  <a:pos x="connsiteX1" y="connsiteY1"/>
                </a:cxn>
              </a:cxnLst>
              <a:rect l="l" t="t" r="r" b="b"/>
              <a:pathLst>
                <a:path w="30723" h="30723">
                  <a:moveTo>
                    <a:pt x="0" y="30724"/>
                  </a:moveTo>
                  <a:lnTo>
                    <a:pt x="30724" y="0"/>
                  </a:lnTo>
                </a:path>
              </a:pathLst>
            </a:custGeom>
            <a:ln w="19050" cap="flat">
              <a:solidFill>
                <a:schemeClr val="bg1"/>
              </a:solidFill>
              <a:prstDash val="solid"/>
              <a:round/>
            </a:ln>
          </p:spPr>
          <p:txBody>
            <a:bodyPr rtlCol="0" anchor="ctr"/>
            <a:lstStyle/>
            <a:p>
              <a:pPr defTabSz="609585"/>
              <a:endParaRPr lang="en-US" sz="2400" dirty="0">
                <a:latin typeface="Amazon Ember Display" panose="020F0603020204020204" pitchFamily="34" charset="0"/>
              </a:endParaRPr>
            </a:p>
          </p:txBody>
        </p:sp>
        <p:sp>
          <p:nvSpPr>
            <p:cNvPr id="154" name="Freeform: Shape 153">
              <a:extLst>
                <a:ext uri="{FF2B5EF4-FFF2-40B4-BE49-F238E27FC236}">
                  <a16:creationId xmlns:a16="http://schemas.microsoft.com/office/drawing/2014/main" id="{444213D3-CA2D-441F-AE02-D99ED671D730}"/>
                </a:ext>
              </a:extLst>
            </p:cNvPr>
            <p:cNvSpPr/>
            <p:nvPr/>
          </p:nvSpPr>
          <p:spPr>
            <a:xfrm>
              <a:off x="6148702" y="2853782"/>
              <a:ext cx="16312" cy="16275"/>
            </a:xfrm>
            <a:custGeom>
              <a:avLst/>
              <a:gdLst>
                <a:gd name="connsiteX0" fmla="*/ 0 w 10195"/>
                <a:gd name="connsiteY0" fmla="*/ 10173 h 10172"/>
                <a:gd name="connsiteX1" fmla="*/ 10196 w 10195"/>
                <a:gd name="connsiteY1" fmla="*/ 0 h 10172"/>
              </a:gdLst>
              <a:ahLst/>
              <a:cxnLst>
                <a:cxn ang="0">
                  <a:pos x="connsiteX0" y="connsiteY0"/>
                </a:cxn>
                <a:cxn ang="0">
                  <a:pos x="connsiteX1" y="connsiteY1"/>
                </a:cxn>
              </a:cxnLst>
              <a:rect l="l" t="t" r="r" b="b"/>
              <a:pathLst>
                <a:path w="10195" h="10172">
                  <a:moveTo>
                    <a:pt x="0" y="10173"/>
                  </a:moveTo>
                  <a:lnTo>
                    <a:pt x="10196" y="0"/>
                  </a:lnTo>
                </a:path>
              </a:pathLst>
            </a:custGeom>
            <a:ln w="19050" cap="flat">
              <a:solidFill>
                <a:schemeClr val="bg1"/>
              </a:solidFill>
              <a:prstDash val="solid"/>
              <a:round/>
            </a:ln>
          </p:spPr>
          <p:txBody>
            <a:bodyPr rtlCol="0" anchor="ctr"/>
            <a:lstStyle/>
            <a:p>
              <a:pPr defTabSz="609585"/>
              <a:endParaRPr lang="en-US" sz="2400" dirty="0">
                <a:latin typeface="Amazon Ember Display" panose="020F0603020204020204" pitchFamily="34" charset="0"/>
              </a:endParaRPr>
            </a:p>
          </p:txBody>
        </p:sp>
        <p:sp>
          <p:nvSpPr>
            <p:cNvPr id="155" name="Freeform: Shape 154">
              <a:extLst>
                <a:ext uri="{FF2B5EF4-FFF2-40B4-BE49-F238E27FC236}">
                  <a16:creationId xmlns:a16="http://schemas.microsoft.com/office/drawing/2014/main" id="{1766C837-E7B3-43A7-B5CB-DA9C729A0CD7}"/>
                </a:ext>
              </a:extLst>
            </p:cNvPr>
            <p:cNvSpPr/>
            <p:nvPr/>
          </p:nvSpPr>
          <p:spPr>
            <a:xfrm>
              <a:off x="6082683" y="2886956"/>
              <a:ext cx="49157" cy="49120"/>
            </a:xfrm>
            <a:custGeom>
              <a:avLst/>
              <a:gdLst>
                <a:gd name="connsiteX0" fmla="*/ 30724 w 30723"/>
                <a:gd name="connsiteY0" fmla="*/ 0 h 30700"/>
                <a:gd name="connsiteX1" fmla="*/ 0 w 30723"/>
                <a:gd name="connsiteY1" fmla="*/ 30701 h 30700"/>
              </a:gdLst>
              <a:ahLst/>
              <a:cxnLst>
                <a:cxn ang="0">
                  <a:pos x="connsiteX0" y="connsiteY0"/>
                </a:cxn>
                <a:cxn ang="0">
                  <a:pos x="connsiteX1" y="connsiteY1"/>
                </a:cxn>
              </a:cxnLst>
              <a:rect l="l" t="t" r="r" b="b"/>
              <a:pathLst>
                <a:path w="30723" h="30700">
                  <a:moveTo>
                    <a:pt x="30724" y="0"/>
                  </a:moveTo>
                  <a:lnTo>
                    <a:pt x="0" y="30701"/>
                  </a:lnTo>
                </a:path>
              </a:pathLst>
            </a:custGeom>
            <a:ln w="19050" cap="flat">
              <a:solidFill>
                <a:schemeClr val="bg1"/>
              </a:solidFill>
              <a:prstDash val="solid"/>
              <a:round/>
            </a:ln>
          </p:spPr>
          <p:txBody>
            <a:bodyPr rtlCol="0" anchor="ctr"/>
            <a:lstStyle/>
            <a:p>
              <a:pPr defTabSz="609585"/>
              <a:endParaRPr lang="en-US" sz="2400" dirty="0">
                <a:latin typeface="Amazon Ember Display" panose="020F0603020204020204" pitchFamily="34" charset="0"/>
              </a:endParaRPr>
            </a:p>
          </p:txBody>
        </p:sp>
        <p:sp>
          <p:nvSpPr>
            <p:cNvPr id="156" name="Freeform: Shape 155">
              <a:extLst>
                <a:ext uri="{FF2B5EF4-FFF2-40B4-BE49-F238E27FC236}">
                  <a16:creationId xmlns:a16="http://schemas.microsoft.com/office/drawing/2014/main" id="{0F19AFF8-6AB8-4574-9448-BBCD95ABA59E}"/>
                </a:ext>
              </a:extLst>
            </p:cNvPr>
            <p:cNvSpPr/>
            <p:nvPr/>
          </p:nvSpPr>
          <p:spPr>
            <a:xfrm>
              <a:off x="6180560" y="2798735"/>
              <a:ext cx="151498" cy="168614"/>
            </a:xfrm>
            <a:custGeom>
              <a:avLst/>
              <a:gdLst>
                <a:gd name="connsiteX0" fmla="*/ 58042 w 94686"/>
                <a:gd name="connsiteY0" fmla="*/ 49172 h 105384"/>
                <a:gd name="connsiteX1" fmla="*/ 94686 w 94686"/>
                <a:gd name="connsiteY1" fmla="*/ 40805 h 105384"/>
                <a:gd name="connsiteX2" fmla="*/ 0 w 94686"/>
                <a:gd name="connsiteY2" fmla="*/ 0 h 105384"/>
                <a:gd name="connsiteX3" fmla="*/ 22837 w 94686"/>
                <a:gd name="connsiteY3" fmla="*/ 100515 h 105384"/>
                <a:gd name="connsiteX4" fmla="*/ 37673 w 94686"/>
                <a:gd name="connsiteY4" fmla="*/ 66043 h 105384"/>
                <a:gd name="connsiteX5" fmla="*/ 37696 w 94686"/>
                <a:gd name="connsiteY5" fmla="*/ 66020 h 105384"/>
                <a:gd name="connsiteX6" fmla="*/ 57401 w 94686"/>
                <a:gd name="connsiteY6" fmla="*/ 89748 h 105384"/>
                <a:gd name="connsiteX7" fmla="*/ 70409 w 94686"/>
                <a:gd name="connsiteY7" fmla="*/ 105385 h 105384"/>
                <a:gd name="connsiteX8" fmla="*/ 78250 w 94686"/>
                <a:gd name="connsiteY8" fmla="*/ 98847 h 105384"/>
                <a:gd name="connsiteX9" fmla="*/ 90754 w 94686"/>
                <a:gd name="connsiteY9" fmla="*/ 88445 h 105384"/>
                <a:gd name="connsiteX10" fmla="*/ 78250 w 94686"/>
                <a:gd name="connsiteY10" fmla="*/ 73426 h 105384"/>
                <a:gd name="connsiteX11" fmla="*/ 58064 w 94686"/>
                <a:gd name="connsiteY11" fmla="*/ 49126 h 105384"/>
                <a:gd name="connsiteX12" fmla="*/ 58042 w 94686"/>
                <a:gd name="connsiteY12" fmla="*/ 49172 h 10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686" h="105384">
                  <a:moveTo>
                    <a:pt x="58042" y="49172"/>
                  </a:moveTo>
                  <a:lnTo>
                    <a:pt x="94686" y="40805"/>
                  </a:lnTo>
                  <a:lnTo>
                    <a:pt x="0" y="0"/>
                  </a:lnTo>
                  <a:lnTo>
                    <a:pt x="22837" y="100515"/>
                  </a:lnTo>
                  <a:lnTo>
                    <a:pt x="37673" y="66043"/>
                  </a:lnTo>
                  <a:lnTo>
                    <a:pt x="37696" y="66020"/>
                  </a:lnTo>
                  <a:lnTo>
                    <a:pt x="57401" y="89748"/>
                  </a:lnTo>
                  <a:lnTo>
                    <a:pt x="70409" y="105385"/>
                  </a:lnTo>
                  <a:lnTo>
                    <a:pt x="78250" y="98847"/>
                  </a:lnTo>
                  <a:lnTo>
                    <a:pt x="90754" y="88445"/>
                  </a:lnTo>
                  <a:lnTo>
                    <a:pt x="78250" y="73426"/>
                  </a:lnTo>
                  <a:lnTo>
                    <a:pt x="58064" y="49126"/>
                  </a:lnTo>
                  <a:lnTo>
                    <a:pt x="58042" y="49172"/>
                  </a:lnTo>
                  <a:close/>
                </a:path>
              </a:pathLst>
            </a:custGeom>
            <a:noFill/>
            <a:ln w="19050" cap="flat">
              <a:solidFill>
                <a:srgbClr val="FFFFFF"/>
              </a:solidFill>
              <a:prstDash val="solid"/>
              <a:round/>
            </a:ln>
          </p:spPr>
          <p:txBody>
            <a:bodyPr rtlCol="0" anchor="ctr"/>
            <a:lstStyle/>
            <a:p>
              <a:pPr defTabSz="609585"/>
              <a:endParaRPr lang="en-US" sz="2400" dirty="0">
                <a:latin typeface="Amazon Ember Display" panose="020F0603020204020204" pitchFamily="34" charset="0"/>
              </a:endParaRPr>
            </a:p>
          </p:txBody>
        </p:sp>
        <p:grpSp>
          <p:nvGrpSpPr>
            <p:cNvPr id="157" name="Group 156">
              <a:extLst>
                <a:ext uri="{FF2B5EF4-FFF2-40B4-BE49-F238E27FC236}">
                  <a16:creationId xmlns:a16="http://schemas.microsoft.com/office/drawing/2014/main" id="{B13DE7C9-70F8-455E-A04F-479E57C349A2}"/>
                </a:ext>
              </a:extLst>
            </p:cNvPr>
            <p:cNvGrpSpPr/>
            <p:nvPr/>
          </p:nvGrpSpPr>
          <p:grpSpPr>
            <a:xfrm>
              <a:off x="5884278" y="2529883"/>
              <a:ext cx="247562" cy="213907"/>
              <a:chOff x="6849285" y="2284779"/>
              <a:chExt cx="247562" cy="213907"/>
            </a:xfrm>
          </p:grpSpPr>
          <p:sp>
            <p:nvSpPr>
              <p:cNvPr id="158" name="Freeform: Shape 157">
                <a:extLst>
                  <a:ext uri="{FF2B5EF4-FFF2-40B4-BE49-F238E27FC236}">
                    <a16:creationId xmlns:a16="http://schemas.microsoft.com/office/drawing/2014/main" id="{21C0B9F7-3E7B-47E2-B924-309A7941A0A4}"/>
                  </a:ext>
                </a:extLst>
              </p:cNvPr>
              <p:cNvSpPr/>
              <p:nvPr/>
            </p:nvSpPr>
            <p:spPr>
              <a:xfrm>
                <a:off x="6849285" y="2284779"/>
                <a:ext cx="247562" cy="213907"/>
              </a:xfrm>
              <a:custGeom>
                <a:avLst/>
                <a:gdLst>
                  <a:gd name="connsiteX0" fmla="*/ 284532 w 644692"/>
                  <a:gd name="connsiteY0" fmla="*/ 20127 h 557050"/>
                  <a:gd name="connsiteX1" fmla="*/ 5069 w 644692"/>
                  <a:gd name="connsiteY1" fmla="*/ 492567 h 557050"/>
                  <a:gd name="connsiteX2" fmla="*/ 23528 w 644692"/>
                  <a:gd name="connsiteY2" fmla="*/ 552003 h 557050"/>
                  <a:gd name="connsiteX3" fmla="*/ 43169 w 644692"/>
                  <a:gd name="connsiteY3" fmla="*/ 557051 h 557050"/>
                  <a:gd name="connsiteX4" fmla="*/ 602000 w 644692"/>
                  <a:gd name="connsiteY4" fmla="*/ 557051 h 557050"/>
                  <a:gd name="connsiteX5" fmla="*/ 644672 w 644692"/>
                  <a:gd name="connsiteY5" fmla="*/ 511750 h 557050"/>
                  <a:gd name="connsiteX6" fmla="*/ 639624 w 644692"/>
                  <a:gd name="connsiteY6" fmla="*/ 492567 h 557050"/>
                  <a:gd name="connsiteX7" fmla="*/ 359684 w 644692"/>
                  <a:gd name="connsiteY7" fmla="*/ 20127 h 557050"/>
                  <a:gd name="connsiteX8" fmla="*/ 297077 w 644692"/>
                  <a:gd name="connsiteY8" fmla="*/ 7582 h 557050"/>
                  <a:gd name="connsiteX9" fmla="*/ 284532 w 644692"/>
                  <a:gd name="connsiteY9" fmla="*/ 20127 h 55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692" h="557050">
                    <a:moveTo>
                      <a:pt x="284532" y="20127"/>
                    </a:moveTo>
                    <a:lnTo>
                      <a:pt x="5069" y="492567"/>
                    </a:lnTo>
                    <a:cubicBezTo>
                      <a:pt x="-6247" y="514074"/>
                      <a:pt x="2021" y="540687"/>
                      <a:pt x="23528" y="552003"/>
                    </a:cubicBezTo>
                    <a:cubicBezTo>
                      <a:pt x="29596" y="555193"/>
                      <a:pt x="36320" y="556917"/>
                      <a:pt x="43169" y="557051"/>
                    </a:cubicBezTo>
                    <a:lnTo>
                      <a:pt x="602000" y="557051"/>
                    </a:lnTo>
                    <a:cubicBezTo>
                      <a:pt x="626289" y="556327"/>
                      <a:pt x="645396" y="536039"/>
                      <a:pt x="644672" y="511750"/>
                    </a:cubicBezTo>
                    <a:cubicBezTo>
                      <a:pt x="644472" y="505054"/>
                      <a:pt x="642748" y="498491"/>
                      <a:pt x="639624" y="492567"/>
                    </a:cubicBezTo>
                    <a:lnTo>
                      <a:pt x="359684" y="20127"/>
                    </a:lnTo>
                    <a:cubicBezTo>
                      <a:pt x="345864" y="-628"/>
                      <a:pt x="317832" y="-6248"/>
                      <a:pt x="297077" y="7582"/>
                    </a:cubicBezTo>
                    <a:cubicBezTo>
                      <a:pt x="292105" y="10887"/>
                      <a:pt x="287847" y="15154"/>
                      <a:pt x="284532" y="20127"/>
                    </a:cubicBezTo>
                    <a:close/>
                  </a:path>
                </a:pathLst>
              </a:custGeom>
              <a:noFill/>
              <a:ln w="19050" cap="flat">
                <a:solidFill>
                  <a:schemeClr val="bg1"/>
                </a:solidFill>
                <a:prstDash val="solid"/>
                <a:round/>
              </a:ln>
            </p:spPr>
            <p:txBody>
              <a:bodyPr rtlCol="0" anchor="ctr"/>
              <a:lstStyle/>
              <a:p>
                <a:pPr defTabSz="609585"/>
                <a:endParaRPr lang="en-US" sz="2400" dirty="0">
                  <a:latin typeface="Amazon Ember Display" panose="020F0603020204020204" pitchFamily="34" charset="0"/>
                </a:endParaRPr>
              </a:p>
            </p:txBody>
          </p:sp>
          <p:sp>
            <p:nvSpPr>
              <p:cNvPr id="159" name="Freeform: Shape 158">
                <a:extLst>
                  <a:ext uri="{FF2B5EF4-FFF2-40B4-BE49-F238E27FC236}">
                    <a16:creationId xmlns:a16="http://schemas.microsoft.com/office/drawing/2014/main" id="{44A380F5-8A27-4342-AE96-8BEC0C00EEA8}"/>
                  </a:ext>
                </a:extLst>
              </p:cNvPr>
              <p:cNvSpPr/>
              <p:nvPr/>
            </p:nvSpPr>
            <p:spPr>
              <a:xfrm>
                <a:off x="6963043" y="2354979"/>
                <a:ext cx="20448" cy="112777"/>
              </a:xfrm>
              <a:custGeom>
                <a:avLst/>
                <a:gdLst>
                  <a:gd name="connsiteX0" fmla="*/ 26387 w 53249"/>
                  <a:gd name="connsiteY0" fmla="*/ 293658 h 293691"/>
                  <a:gd name="connsiteX1" fmla="*/ 7337 w 53249"/>
                  <a:gd name="connsiteY1" fmla="*/ 286133 h 293691"/>
                  <a:gd name="connsiteX2" fmla="*/ 7337 w 53249"/>
                  <a:gd name="connsiteY2" fmla="*/ 247176 h 293691"/>
                  <a:gd name="connsiteX3" fmla="*/ 45913 w 53249"/>
                  <a:gd name="connsiteY3" fmla="*/ 247176 h 293691"/>
                  <a:gd name="connsiteX4" fmla="*/ 45913 w 53249"/>
                  <a:gd name="connsiteY4" fmla="*/ 286133 h 293691"/>
                  <a:gd name="connsiteX5" fmla="*/ 26387 w 53249"/>
                  <a:gd name="connsiteY5" fmla="*/ 293658 h 293691"/>
                  <a:gd name="connsiteX6" fmla="*/ 9527 w 53249"/>
                  <a:gd name="connsiteY6" fmla="*/ 203456 h 293691"/>
                  <a:gd name="connsiteX7" fmla="*/ 3812 w 53249"/>
                  <a:gd name="connsiteY7" fmla="*/ 5336 h 293691"/>
                  <a:gd name="connsiteX8" fmla="*/ 48866 w 53249"/>
                  <a:gd name="connsiteY8" fmla="*/ 5336 h 293691"/>
                  <a:gd name="connsiteX9" fmla="*/ 43151 w 53249"/>
                  <a:gd name="connsiteY9" fmla="*/ 203456 h 29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249" h="293691">
                    <a:moveTo>
                      <a:pt x="26387" y="293658"/>
                    </a:moveTo>
                    <a:cubicBezTo>
                      <a:pt x="19271" y="293896"/>
                      <a:pt x="12375" y="291172"/>
                      <a:pt x="7337" y="286133"/>
                    </a:cubicBezTo>
                    <a:cubicBezTo>
                      <a:pt x="-2446" y="274989"/>
                      <a:pt x="-2446" y="258320"/>
                      <a:pt x="7337" y="247176"/>
                    </a:cubicBezTo>
                    <a:cubicBezTo>
                      <a:pt x="18252" y="237184"/>
                      <a:pt x="34997" y="237184"/>
                      <a:pt x="45913" y="247176"/>
                    </a:cubicBezTo>
                    <a:cubicBezTo>
                      <a:pt x="55695" y="258320"/>
                      <a:pt x="55695" y="274989"/>
                      <a:pt x="45913" y="286133"/>
                    </a:cubicBezTo>
                    <a:cubicBezTo>
                      <a:pt x="40769" y="291296"/>
                      <a:pt x="33664" y="294030"/>
                      <a:pt x="26387" y="293658"/>
                    </a:cubicBezTo>
                    <a:close/>
                    <a:moveTo>
                      <a:pt x="9527" y="203456"/>
                    </a:moveTo>
                    <a:lnTo>
                      <a:pt x="3812" y="5336"/>
                    </a:lnTo>
                    <a:cubicBezTo>
                      <a:pt x="17985" y="-1779"/>
                      <a:pt x="34692" y="-1779"/>
                      <a:pt x="48866" y="5336"/>
                    </a:cubicBezTo>
                    <a:lnTo>
                      <a:pt x="43151" y="203456"/>
                    </a:lnTo>
                    <a:close/>
                  </a:path>
                </a:pathLst>
              </a:custGeom>
              <a:solidFill>
                <a:schemeClr val="bg1"/>
              </a:solidFill>
              <a:ln w="9525" cap="flat">
                <a:noFill/>
                <a:prstDash val="solid"/>
                <a:miter/>
              </a:ln>
            </p:spPr>
            <p:txBody>
              <a:bodyPr rtlCol="0" anchor="ctr"/>
              <a:lstStyle/>
              <a:p>
                <a:pPr defTabSz="609585"/>
                <a:endParaRPr lang="en-US" sz="2400" dirty="0">
                  <a:latin typeface="Amazon Ember Display" panose="020F0603020204020204" pitchFamily="34" charset="0"/>
                </a:endParaRPr>
              </a:p>
            </p:txBody>
          </p:sp>
        </p:grpSp>
      </p:grpSp>
      <p:grpSp>
        <p:nvGrpSpPr>
          <p:cNvPr id="160" name="Group 159">
            <a:extLst>
              <a:ext uri="{FF2B5EF4-FFF2-40B4-BE49-F238E27FC236}">
                <a16:creationId xmlns:a16="http://schemas.microsoft.com/office/drawing/2014/main" id="{A35D8A0C-9BD1-49C4-A9A5-C302ADFAE247}"/>
              </a:ext>
            </a:extLst>
          </p:cNvPr>
          <p:cNvGrpSpPr>
            <a:grpSpLocks noChangeAspect="1"/>
          </p:cNvGrpSpPr>
          <p:nvPr/>
        </p:nvGrpSpPr>
        <p:grpSpPr>
          <a:xfrm>
            <a:off x="2108685" y="1928474"/>
            <a:ext cx="652071" cy="650671"/>
            <a:chOff x="6153698" y="5155204"/>
            <a:chExt cx="1186596" cy="1184049"/>
          </a:xfrm>
        </p:grpSpPr>
        <p:sp>
          <p:nvSpPr>
            <p:cNvPr id="161" name="Rectangle: Rounded Corners 10">
              <a:extLst>
                <a:ext uri="{FF2B5EF4-FFF2-40B4-BE49-F238E27FC236}">
                  <a16:creationId xmlns:a16="http://schemas.microsoft.com/office/drawing/2014/main" id="{7B454E43-DD6C-4ADF-8EA4-B102DECEDF2B}"/>
                </a:ext>
              </a:extLst>
            </p:cNvPr>
            <p:cNvSpPr/>
            <p:nvPr/>
          </p:nvSpPr>
          <p:spPr>
            <a:xfrm>
              <a:off x="6320401" y="5321907"/>
              <a:ext cx="850500" cy="850500"/>
            </a:xfrm>
            <a:custGeom>
              <a:avLst/>
              <a:gdLst>
                <a:gd name="connsiteX0" fmla="*/ 0 w 850500"/>
                <a:gd name="connsiteY0" fmla="*/ 35168 h 850500"/>
                <a:gd name="connsiteX1" fmla="*/ 35168 w 850500"/>
                <a:gd name="connsiteY1" fmla="*/ 0 h 850500"/>
                <a:gd name="connsiteX2" fmla="*/ 815332 w 850500"/>
                <a:gd name="connsiteY2" fmla="*/ 0 h 850500"/>
                <a:gd name="connsiteX3" fmla="*/ 850500 w 850500"/>
                <a:gd name="connsiteY3" fmla="*/ 35168 h 850500"/>
                <a:gd name="connsiteX4" fmla="*/ 850500 w 850500"/>
                <a:gd name="connsiteY4" fmla="*/ 815332 h 850500"/>
                <a:gd name="connsiteX5" fmla="*/ 815332 w 850500"/>
                <a:gd name="connsiteY5" fmla="*/ 850500 h 850500"/>
                <a:gd name="connsiteX6" fmla="*/ 35168 w 850500"/>
                <a:gd name="connsiteY6" fmla="*/ 850500 h 850500"/>
                <a:gd name="connsiteX7" fmla="*/ 0 w 850500"/>
                <a:gd name="connsiteY7" fmla="*/ 815332 h 850500"/>
                <a:gd name="connsiteX8" fmla="*/ 0 w 850500"/>
                <a:gd name="connsiteY8" fmla="*/ 35168 h 85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0500" h="850500">
                  <a:moveTo>
                    <a:pt x="0" y="35168"/>
                  </a:moveTo>
                  <a:cubicBezTo>
                    <a:pt x="0" y="15745"/>
                    <a:pt x="15745" y="0"/>
                    <a:pt x="35168" y="0"/>
                  </a:cubicBezTo>
                  <a:lnTo>
                    <a:pt x="815332" y="0"/>
                  </a:lnTo>
                  <a:cubicBezTo>
                    <a:pt x="834755" y="0"/>
                    <a:pt x="850500" y="15745"/>
                    <a:pt x="850500" y="35168"/>
                  </a:cubicBezTo>
                  <a:lnTo>
                    <a:pt x="850500" y="815332"/>
                  </a:lnTo>
                  <a:cubicBezTo>
                    <a:pt x="850500" y="834755"/>
                    <a:pt x="834755" y="850500"/>
                    <a:pt x="815332" y="850500"/>
                  </a:cubicBezTo>
                  <a:lnTo>
                    <a:pt x="35168" y="850500"/>
                  </a:lnTo>
                  <a:cubicBezTo>
                    <a:pt x="15745" y="850500"/>
                    <a:pt x="0" y="834755"/>
                    <a:pt x="0" y="815332"/>
                  </a:cubicBezTo>
                  <a:lnTo>
                    <a:pt x="0" y="35168"/>
                  </a:lnTo>
                  <a:close/>
                </a:path>
              </a:pathLst>
            </a:custGeom>
            <a:noFill/>
            <a:ln w="19050" cap="flat">
              <a:solidFill>
                <a:schemeClr val="bg1"/>
              </a:solid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042D7396-342E-4B02-922B-860EAD820BA5}"/>
                </a:ext>
              </a:extLst>
            </p:cNvPr>
            <p:cNvSpPr/>
            <p:nvPr/>
          </p:nvSpPr>
          <p:spPr>
            <a:xfrm>
              <a:off x="6429084" y="5155204"/>
              <a:ext cx="14151" cy="166703"/>
            </a:xfrm>
            <a:custGeom>
              <a:avLst/>
              <a:gdLst>
                <a:gd name="connsiteX0" fmla="*/ 0 w 14151"/>
                <a:gd name="connsiteY0" fmla="*/ 0 h 166703"/>
                <a:gd name="connsiteX1" fmla="*/ 0 w 14151"/>
                <a:gd name="connsiteY1" fmla="*/ 166704 h 166703"/>
              </a:gdLst>
              <a:ahLst/>
              <a:cxnLst>
                <a:cxn ang="0">
                  <a:pos x="connsiteX0" y="connsiteY0"/>
                </a:cxn>
                <a:cxn ang="0">
                  <a:pos x="connsiteX1" y="connsiteY1"/>
                </a:cxn>
              </a:cxnLst>
              <a:rect l="l" t="t" r="r" b="b"/>
              <a:pathLst>
                <a:path w="14151" h="166703">
                  <a:moveTo>
                    <a:pt x="0" y="0"/>
                  </a:moveTo>
                  <a:lnTo>
                    <a:pt x="0" y="166704"/>
                  </a:lnTo>
                </a:path>
              </a:pathLst>
            </a:custGeom>
            <a:ln w="19050" cap="flat">
              <a:solidFill>
                <a:schemeClr val="bg1"/>
              </a:solid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996FA205-202F-44E6-8FDE-FCAEE40E11A1}"/>
                </a:ext>
              </a:extLst>
            </p:cNvPr>
            <p:cNvSpPr/>
            <p:nvPr/>
          </p:nvSpPr>
          <p:spPr>
            <a:xfrm>
              <a:off x="6587439" y="5155204"/>
              <a:ext cx="14151" cy="166703"/>
            </a:xfrm>
            <a:custGeom>
              <a:avLst/>
              <a:gdLst>
                <a:gd name="connsiteX0" fmla="*/ 0 w 14151"/>
                <a:gd name="connsiteY0" fmla="*/ 0 h 166703"/>
                <a:gd name="connsiteX1" fmla="*/ 0 w 14151"/>
                <a:gd name="connsiteY1" fmla="*/ 166704 h 166703"/>
              </a:gdLst>
              <a:ahLst/>
              <a:cxnLst>
                <a:cxn ang="0">
                  <a:pos x="connsiteX0" y="connsiteY0"/>
                </a:cxn>
                <a:cxn ang="0">
                  <a:pos x="connsiteX1" y="connsiteY1"/>
                </a:cxn>
              </a:cxnLst>
              <a:rect l="l" t="t" r="r" b="b"/>
              <a:pathLst>
                <a:path w="14151" h="166703">
                  <a:moveTo>
                    <a:pt x="0" y="0"/>
                  </a:moveTo>
                  <a:lnTo>
                    <a:pt x="0" y="166704"/>
                  </a:lnTo>
                </a:path>
              </a:pathLst>
            </a:custGeom>
            <a:ln w="19050" cap="flat">
              <a:solidFill>
                <a:schemeClr val="bg1"/>
              </a:solid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ED4FEE2-73E5-4449-94B5-63A3620C3C3E}"/>
                </a:ext>
              </a:extLst>
            </p:cNvPr>
            <p:cNvSpPr/>
            <p:nvPr/>
          </p:nvSpPr>
          <p:spPr>
            <a:xfrm>
              <a:off x="6745652" y="5155204"/>
              <a:ext cx="14151" cy="166703"/>
            </a:xfrm>
            <a:custGeom>
              <a:avLst/>
              <a:gdLst>
                <a:gd name="connsiteX0" fmla="*/ 0 w 14151"/>
                <a:gd name="connsiteY0" fmla="*/ 0 h 166703"/>
                <a:gd name="connsiteX1" fmla="*/ 0 w 14151"/>
                <a:gd name="connsiteY1" fmla="*/ 166704 h 166703"/>
              </a:gdLst>
              <a:ahLst/>
              <a:cxnLst>
                <a:cxn ang="0">
                  <a:pos x="connsiteX0" y="connsiteY0"/>
                </a:cxn>
                <a:cxn ang="0">
                  <a:pos x="connsiteX1" y="connsiteY1"/>
                </a:cxn>
              </a:cxnLst>
              <a:rect l="l" t="t" r="r" b="b"/>
              <a:pathLst>
                <a:path w="14151" h="166703">
                  <a:moveTo>
                    <a:pt x="0" y="0"/>
                  </a:moveTo>
                  <a:lnTo>
                    <a:pt x="0" y="166704"/>
                  </a:lnTo>
                </a:path>
              </a:pathLst>
            </a:custGeom>
            <a:ln w="19050" cap="flat">
              <a:solidFill>
                <a:schemeClr val="bg1"/>
              </a:solid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CC567CA8-6CF2-4DC0-B72E-4B8C656F8298}"/>
                </a:ext>
              </a:extLst>
            </p:cNvPr>
            <p:cNvSpPr/>
            <p:nvPr/>
          </p:nvSpPr>
          <p:spPr>
            <a:xfrm>
              <a:off x="6904006" y="5155204"/>
              <a:ext cx="14151" cy="166703"/>
            </a:xfrm>
            <a:custGeom>
              <a:avLst/>
              <a:gdLst>
                <a:gd name="connsiteX0" fmla="*/ 0 w 14151"/>
                <a:gd name="connsiteY0" fmla="*/ 0 h 166703"/>
                <a:gd name="connsiteX1" fmla="*/ 0 w 14151"/>
                <a:gd name="connsiteY1" fmla="*/ 166704 h 166703"/>
              </a:gdLst>
              <a:ahLst/>
              <a:cxnLst>
                <a:cxn ang="0">
                  <a:pos x="connsiteX0" y="connsiteY0"/>
                </a:cxn>
                <a:cxn ang="0">
                  <a:pos x="connsiteX1" y="connsiteY1"/>
                </a:cxn>
              </a:cxnLst>
              <a:rect l="l" t="t" r="r" b="b"/>
              <a:pathLst>
                <a:path w="14151" h="166703">
                  <a:moveTo>
                    <a:pt x="0" y="0"/>
                  </a:moveTo>
                  <a:lnTo>
                    <a:pt x="0" y="166704"/>
                  </a:lnTo>
                </a:path>
              </a:pathLst>
            </a:custGeom>
            <a:ln w="19050" cap="flat">
              <a:solidFill>
                <a:schemeClr val="bg1"/>
              </a:solid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6EC74348-58F7-4CAD-9B29-B9078A58B0AD}"/>
                </a:ext>
              </a:extLst>
            </p:cNvPr>
            <p:cNvSpPr/>
            <p:nvPr/>
          </p:nvSpPr>
          <p:spPr>
            <a:xfrm>
              <a:off x="7062361" y="5155204"/>
              <a:ext cx="14151" cy="166703"/>
            </a:xfrm>
            <a:custGeom>
              <a:avLst/>
              <a:gdLst>
                <a:gd name="connsiteX0" fmla="*/ 0 w 14151"/>
                <a:gd name="connsiteY0" fmla="*/ 0 h 166703"/>
                <a:gd name="connsiteX1" fmla="*/ 0 w 14151"/>
                <a:gd name="connsiteY1" fmla="*/ 166704 h 166703"/>
              </a:gdLst>
              <a:ahLst/>
              <a:cxnLst>
                <a:cxn ang="0">
                  <a:pos x="connsiteX0" y="connsiteY0"/>
                </a:cxn>
                <a:cxn ang="0">
                  <a:pos x="connsiteX1" y="connsiteY1"/>
                </a:cxn>
              </a:cxnLst>
              <a:rect l="l" t="t" r="r" b="b"/>
              <a:pathLst>
                <a:path w="14151" h="166703">
                  <a:moveTo>
                    <a:pt x="0" y="0"/>
                  </a:moveTo>
                  <a:lnTo>
                    <a:pt x="0" y="166704"/>
                  </a:lnTo>
                </a:path>
              </a:pathLst>
            </a:custGeom>
            <a:ln w="19050" cap="flat">
              <a:solidFill>
                <a:schemeClr val="bg1"/>
              </a:solid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32DB7248-E7B2-48F6-A40A-72EE48AB0F1F}"/>
                </a:ext>
              </a:extLst>
            </p:cNvPr>
            <p:cNvSpPr/>
            <p:nvPr/>
          </p:nvSpPr>
          <p:spPr>
            <a:xfrm>
              <a:off x="6429084" y="6172408"/>
              <a:ext cx="14151" cy="166845"/>
            </a:xfrm>
            <a:custGeom>
              <a:avLst/>
              <a:gdLst>
                <a:gd name="connsiteX0" fmla="*/ 0 w 14151"/>
                <a:gd name="connsiteY0" fmla="*/ 0 h 166845"/>
                <a:gd name="connsiteX1" fmla="*/ 0 w 14151"/>
                <a:gd name="connsiteY1" fmla="*/ 166845 h 166845"/>
              </a:gdLst>
              <a:ahLst/>
              <a:cxnLst>
                <a:cxn ang="0">
                  <a:pos x="connsiteX0" y="connsiteY0"/>
                </a:cxn>
                <a:cxn ang="0">
                  <a:pos x="connsiteX1" y="connsiteY1"/>
                </a:cxn>
              </a:cxnLst>
              <a:rect l="l" t="t" r="r" b="b"/>
              <a:pathLst>
                <a:path w="14151" h="166845">
                  <a:moveTo>
                    <a:pt x="0" y="0"/>
                  </a:moveTo>
                  <a:lnTo>
                    <a:pt x="0" y="166845"/>
                  </a:lnTo>
                </a:path>
              </a:pathLst>
            </a:custGeom>
            <a:ln w="19050" cap="flat">
              <a:solidFill>
                <a:schemeClr val="bg1"/>
              </a:solid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E9DD5D93-A3F3-4427-A6DD-63882304AAD1}"/>
                </a:ext>
              </a:extLst>
            </p:cNvPr>
            <p:cNvSpPr/>
            <p:nvPr/>
          </p:nvSpPr>
          <p:spPr>
            <a:xfrm>
              <a:off x="6587439" y="6172408"/>
              <a:ext cx="14151" cy="166845"/>
            </a:xfrm>
            <a:custGeom>
              <a:avLst/>
              <a:gdLst>
                <a:gd name="connsiteX0" fmla="*/ 0 w 14151"/>
                <a:gd name="connsiteY0" fmla="*/ 0 h 166845"/>
                <a:gd name="connsiteX1" fmla="*/ 0 w 14151"/>
                <a:gd name="connsiteY1" fmla="*/ 166845 h 166845"/>
              </a:gdLst>
              <a:ahLst/>
              <a:cxnLst>
                <a:cxn ang="0">
                  <a:pos x="connsiteX0" y="connsiteY0"/>
                </a:cxn>
                <a:cxn ang="0">
                  <a:pos x="connsiteX1" y="connsiteY1"/>
                </a:cxn>
              </a:cxnLst>
              <a:rect l="l" t="t" r="r" b="b"/>
              <a:pathLst>
                <a:path w="14151" h="166845">
                  <a:moveTo>
                    <a:pt x="0" y="0"/>
                  </a:moveTo>
                  <a:lnTo>
                    <a:pt x="0" y="166845"/>
                  </a:lnTo>
                </a:path>
              </a:pathLst>
            </a:custGeom>
            <a:ln w="19050" cap="flat">
              <a:solidFill>
                <a:schemeClr val="bg1"/>
              </a:solid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579078F9-8A43-4141-ACEE-8022061B7A7D}"/>
                </a:ext>
              </a:extLst>
            </p:cNvPr>
            <p:cNvSpPr/>
            <p:nvPr/>
          </p:nvSpPr>
          <p:spPr>
            <a:xfrm>
              <a:off x="6745652" y="6172408"/>
              <a:ext cx="14151" cy="166845"/>
            </a:xfrm>
            <a:custGeom>
              <a:avLst/>
              <a:gdLst>
                <a:gd name="connsiteX0" fmla="*/ 0 w 14151"/>
                <a:gd name="connsiteY0" fmla="*/ 0 h 166845"/>
                <a:gd name="connsiteX1" fmla="*/ 0 w 14151"/>
                <a:gd name="connsiteY1" fmla="*/ 166845 h 166845"/>
              </a:gdLst>
              <a:ahLst/>
              <a:cxnLst>
                <a:cxn ang="0">
                  <a:pos x="connsiteX0" y="connsiteY0"/>
                </a:cxn>
                <a:cxn ang="0">
                  <a:pos x="connsiteX1" y="connsiteY1"/>
                </a:cxn>
              </a:cxnLst>
              <a:rect l="l" t="t" r="r" b="b"/>
              <a:pathLst>
                <a:path w="14151" h="166845">
                  <a:moveTo>
                    <a:pt x="0" y="0"/>
                  </a:moveTo>
                  <a:lnTo>
                    <a:pt x="0" y="166845"/>
                  </a:lnTo>
                </a:path>
              </a:pathLst>
            </a:custGeom>
            <a:ln w="19050" cap="flat">
              <a:solidFill>
                <a:schemeClr val="bg1"/>
              </a:solid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73F1C332-3D7E-486D-B6F1-0C07A2B8B344}"/>
                </a:ext>
              </a:extLst>
            </p:cNvPr>
            <p:cNvSpPr/>
            <p:nvPr/>
          </p:nvSpPr>
          <p:spPr>
            <a:xfrm>
              <a:off x="6904006" y="6172408"/>
              <a:ext cx="14151" cy="166845"/>
            </a:xfrm>
            <a:custGeom>
              <a:avLst/>
              <a:gdLst>
                <a:gd name="connsiteX0" fmla="*/ 0 w 14151"/>
                <a:gd name="connsiteY0" fmla="*/ 0 h 166845"/>
                <a:gd name="connsiteX1" fmla="*/ 0 w 14151"/>
                <a:gd name="connsiteY1" fmla="*/ 166845 h 166845"/>
              </a:gdLst>
              <a:ahLst/>
              <a:cxnLst>
                <a:cxn ang="0">
                  <a:pos x="connsiteX0" y="connsiteY0"/>
                </a:cxn>
                <a:cxn ang="0">
                  <a:pos x="connsiteX1" y="connsiteY1"/>
                </a:cxn>
              </a:cxnLst>
              <a:rect l="l" t="t" r="r" b="b"/>
              <a:pathLst>
                <a:path w="14151" h="166845">
                  <a:moveTo>
                    <a:pt x="0" y="0"/>
                  </a:moveTo>
                  <a:lnTo>
                    <a:pt x="0" y="166845"/>
                  </a:lnTo>
                </a:path>
              </a:pathLst>
            </a:custGeom>
            <a:ln w="19050" cap="flat">
              <a:solidFill>
                <a:schemeClr val="bg1"/>
              </a:solid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6FDEB168-46CD-4390-B556-7ECBB3A292BE}"/>
                </a:ext>
              </a:extLst>
            </p:cNvPr>
            <p:cNvSpPr/>
            <p:nvPr/>
          </p:nvSpPr>
          <p:spPr>
            <a:xfrm>
              <a:off x="7062361" y="6172408"/>
              <a:ext cx="14151" cy="166845"/>
            </a:xfrm>
            <a:custGeom>
              <a:avLst/>
              <a:gdLst>
                <a:gd name="connsiteX0" fmla="*/ 0 w 14151"/>
                <a:gd name="connsiteY0" fmla="*/ 0 h 166845"/>
                <a:gd name="connsiteX1" fmla="*/ 0 w 14151"/>
                <a:gd name="connsiteY1" fmla="*/ 166845 h 166845"/>
              </a:gdLst>
              <a:ahLst/>
              <a:cxnLst>
                <a:cxn ang="0">
                  <a:pos x="connsiteX0" y="connsiteY0"/>
                </a:cxn>
                <a:cxn ang="0">
                  <a:pos x="connsiteX1" y="connsiteY1"/>
                </a:cxn>
              </a:cxnLst>
              <a:rect l="l" t="t" r="r" b="b"/>
              <a:pathLst>
                <a:path w="14151" h="166845">
                  <a:moveTo>
                    <a:pt x="0" y="0"/>
                  </a:moveTo>
                  <a:lnTo>
                    <a:pt x="0" y="166845"/>
                  </a:lnTo>
                </a:path>
              </a:pathLst>
            </a:custGeom>
            <a:ln w="19050" cap="flat">
              <a:solidFill>
                <a:schemeClr val="bg1"/>
              </a:solid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D972F8CA-4AE2-44BC-BE5D-723680B9EC0F}"/>
                </a:ext>
              </a:extLst>
            </p:cNvPr>
            <p:cNvSpPr/>
            <p:nvPr/>
          </p:nvSpPr>
          <p:spPr>
            <a:xfrm>
              <a:off x="6153698" y="6056366"/>
              <a:ext cx="166703" cy="14151"/>
            </a:xfrm>
            <a:custGeom>
              <a:avLst/>
              <a:gdLst>
                <a:gd name="connsiteX0" fmla="*/ 0 w 166703"/>
                <a:gd name="connsiteY0" fmla="*/ 0 h 14151"/>
                <a:gd name="connsiteX1" fmla="*/ 166704 w 166703"/>
                <a:gd name="connsiteY1" fmla="*/ 0 h 14151"/>
              </a:gdLst>
              <a:ahLst/>
              <a:cxnLst>
                <a:cxn ang="0">
                  <a:pos x="connsiteX0" y="connsiteY0"/>
                </a:cxn>
                <a:cxn ang="0">
                  <a:pos x="connsiteX1" y="connsiteY1"/>
                </a:cxn>
              </a:cxnLst>
              <a:rect l="l" t="t" r="r" b="b"/>
              <a:pathLst>
                <a:path w="166703" h="14151">
                  <a:moveTo>
                    <a:pt x="0" y="0"/>
                  </a:moveTo>
                  <a:lnTo>
                    <a:pt x="166704" y="0"/>
                  </a:lnTo>
                </a:path>
              </a:pathLst>
            </a:custGeom>
            <a:ln w="19050" cap="flat">
              <a:solidFill>
                <a:schemeClr val="bg1"/>
              </a:solid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596B3F0B-D577-4395-B574-30499DFA4A0B}"/>
                </a:ext>
              </a:extLst>
            </p:cNvPr>
            <p:cNvSpPr/>
            <p:nvPr/>
          </p:nvSpPr>
          <p:spPr>
            <a:xfrm>
              <a:off x="6153698" y="5898012"/>
              <a:ext cx="166703" cy="14151"/>
            </a:xfrm>
            <a:custGeom>
              <a:avLst/>
              <a:gdLst>
                <a:gd name="connsiteX0" fmla="*/ 0 w 166703"/>
                <a:gd name="connsiteY0" fmla="*/ 0 h 14151"/>
                <a:gd name="connsiteX1" fmla="*/ 166704 w 166703"/>
                <a:gd name="connsiteY1" fmla="*/ 0 h 14151"/>
              </a:gdLst>
              <a:ahLst/>
              <a:cxnLst>
                <a:cxn ang="0">
                  <a:pos x="connsiteX0" y="connsiteY0"/>
                </a:cxn>
                <a:cxn ang="0">
                  <a:pos x="connsiteX1" y="connsiteY1"/>
                </a:cxn>
              </a:cxnLst>
              <a:rect l="l" t="t" r="r" b="b"/>
              <a:pathLst>
                <a:path w="166703" h="14151">
                  <a:moveTo>
                    <a:pt x="0" y="0"/>
                  </a:moveTo>
                  <a:lnTo>
                    <a:pt x="166704" y="0"/>
                  </a:lnTo>
                </a:path>
              </a:pathLst>
            </a:custGeom>
            <a:ln w="19050" cap="flat">
              <a:solidFill>
                <a:schemeClr val="bg1"/>
              </a:solid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9B50B23D-EC83-4CF6-8D86-F3BD2EA5128B}"/>
                </a:ext>
              </a:extLst>
            </p:cNvPr>
            <p:cNvSpPr/>
            <p:nvPr/>
          </p:nvSpPr>
          <p:spPr>
            <a:xfrm>
              <a:off x="6153698" y="5739799"/>
              <a:ext cx="166703" cy="14151"/>
            </a:xfrm>
            <a:custGeom>
              <a:avLst/>
              <a:gdLst>
                <a:gd name="connsiteX0" fmla="*/ 0 w 166703"/>
                <a:gd name="connsiteY0" fmla="*/ 0 h 14151"/>
                <a:gd name="connsiteX1" fmla="*/ 166704 w 166703"/>
                <a:gd name="connsiteY1" fmla="*/ 0 h 14151"/>
              </a:gdLst>
              <a:ahLst/>
              <a:cxnLst>
                <a:cxn ang="0">
                  <a:pos x="connsiteX0" y="connsiteY0"/>
                </a:cxn>
                <a:cxn ang="0">
                  <a:pos x="connsiteX1" y="connsiteY1"/>
                </a:cxn>
              </a:cxnLst>
              <a:rect l="l" t="t" r="r" b="b"/>
              <a:pathLst>
                <a:path w="166703" h="14151">
                  <a:moveTo>
                    <a:pt x="0" y="0"/>
                  </a:moveTo>
                  <a:lnTo>
                    <a:pt x="166704" y="0"/>
                  </a:lnTo>
                </a:path>
              </a:pathLst>
            </a:custGeom>
            <a:ln w="19050" cap="flat">
              <a:solidFill>
                <a:schemeClr val="bg1"/>
              </a:solid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8BDCD40-C9F8-4DCD-8EEB-3C2ED3CF7E78}"/>
                </a:ext>
              </a:extLst>
            </p:cNvPr>
            <p:cNvSpPr/>
            <p:nvPr/>
          </p:nvSpPr>
          <p:spPr>
            <a:xfrm>
              <a:off x="6153698" y="5581445"/>
              <a:ext cx="166703" cy="14151"/>
            </a:xfrm>
            <a:custGeom>
              <a:avLst/>
              <a:gdLst>
                <a:gd name="connsiteX0" fmla="*/ 0 w 166703"/>
                <a:gd name="connsiteY0" fmla="*/ 0 h 14151"/>
                <a:gd name="connsiteX1" fmla="*/ 166704 w 166703"/>
                <a:gd name="connsiteY1" fmla="*/ 0 h 14151"/>
              </a:gdLst>
              <a:ahLst/>
              <a:cxnLst>
                <a:cxn ang="0">
                  <a:pos x="connsiteX0" y="connsiteY0"/>
                </a:cxn>
                <a:cxn ang="0">
                  <a:pos x="connsiteX1" y="connsiteY1"/>
                </a:cxn>
              </a:cxnLst>
              <a:rect l="l" t="t" r="r" b="b"/>
              <a:pathLst>
                <a:path w="166703" h="14151">
                  <a:moveTo>
                    <a:pt x="0" y="0"/>
                  </a:moveTo>
                  <a:lnTo>
                    <a:pt x="166704" y="0"/>
                  </a:lnTo>
                </a:path>
              </a:pathLst>
            </a:custGeom>
            <a:ln w="19050" cap="flat">
              <a:solidFill>
                <a:schemeClr val="bg1"/>
              </a:solid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557FE218-B833-47B0-BBE8-E41406D5FC6C}"/>
                </a:ext>
              </a:extLst>
            </p:cNvPr>
            <p:cNvSpPr/>
            <p:nvPr/>
          </p:nvSpPr>
          <p:spPr>
            <a:xfrm>
              <a:off x="6153698" y="5423090"/>
              <a:ext cx="166703" cy="14151"/>
            </a:xfrm>
            <a:custGeom>
              <a:avLst/>
              <a:gdLst>
                <a:gd name="connsiteX0" fmla="*/ 0 w 166703"/>
                <a:gd name="connsiteY0" fmla="*/ 0 h 14151"/>
                <a:gd name="connsiteX1" fmla="*/ 166704 w 166703"/>
                <a:gd name="connsiteY1" fmla="*/ 0 h 14151"/>
              </a:gdLst>
              <a:ahLst/>
              <a:cxnLst>
                <a:cxn ang="0">
                  <a:pos x="connsiteX0" y="connsiteY0"/>
                </a:cxn>
                <a:cxn ang="0">
                  <a:pos x="connsiteX1" y="connsiteY1"/>
                </a:cxn>
              </a:cxnLst>
              <a:rect l="l" t="t" r="r" b="b"/>
              <a:pathLst>
                <a:path w="166703" h="14151">
                  <a:moveTo>
                    <a:pt x="0" y="0"/>
                  </a:moveTo>
                  <a:lnTo>
                    <a:pt x="166704" y="0"/>
                  </a:lnTo>
                </a:path>
              </a:pathLst>
            </a:custGeom>
            <a:ln w="19050" cap="flat">
              <a:solidFill>
                <a:schemeClr val="bg1"/>
              </a:solid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D1731103-1F98-44B7-9EDB-3D791A1167FD}"/>
                </a:ext>
              </a:extLst>
            </p:cNvPr>
            <p:cNvSpPr/>
            <p:nvPr/>
          </p:nvSpPr>
          <p:spPr>
            <a:xfrm>
              <a:off x="7173449" y="6050847"/>
              <a:ext cx="166845" cy="14151"/>
            </a:xfrm>
            <a:custGeom>
              <a:avLst/>
              <a:gdLst>
                <a:gd name="connsiteX0" fmla="*/ 0 w 166845"/>
                <a:gd name="connsiteY0" fmla="*/ 0 h 14151"/>
                <a:gd name="connsiteX1" fmla="*/ 166845 w 166845"/>
                <a:gd name="connsiteY1" fmla="*/ 0 h 14151"/>
              </a:gdLst>
              <a:ahLst/>
              <a:cxnLst>
                <a:cxn ang="0">
                  <a:pos x="connsiteX0" y="connsiteY0"/>
                </a:cxn>
                <a:cxn ang="0">
                  <a:pos x="connsiteX1" y="connsiteY1"/>
                </a:cxn>
              </a:cxnLst>
              <a:rect l="l" t="t" r="r" b="b"/>
              <a:pathLst>
                <a:path w="166845" h="14151">
                  <a:moveTo>
                    <a:pt x="0" y="0"/>
                  </a:moveTo>
                  <a:lnTo>
                    <a:pt x="166845" y="0"/>
                  </a:lnTo>
                </a:path>
              </a:pathLst>
            </a:custGeom>
            <a:ln w="19050" cap="flat">
              <a:solidFill>
                <a:schemeClr val="bg1"/>
              </a:solid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59C55629-46D5-4A30-A73D-E11CB4E663A5}"/>
                </a:ext>
              </a:extLst>
            </p:cNvPr>
            <p:cNvSpPr/>
            <p:nvPr/>
          </p:nvSpPr>
          <p:spPr>
            <a:xfrm>
              <a:off x="7173449" y="5892493"/>
              <a:ext cx="166845" cy="14151"/>
            </a:xfrm>
            <a:custGeom>
              <a:avLst/>
              <a:gdLst>
                <a:gd name="connsiteX0" fmla="*/ 0 w 166845"/>
                <a:gd name="connsiteY0" fmla="*/ 0 h 14151"/>
                <a:gd name="connsiteX1" fmla="*/ 166845 w 166845"/>
                <a:gd name="connsiteY1" fmla="*/ 0 h 14151"/>
              </a:gdLst>
              <a:ahLst/>
              <a:cxnLst>
                <a:cxn ang="0">
                  <a:pos x="connsiteX0" y="connsiteY0"/>
                </a:cxn>
                <a:cxn ang="0">
                  <a:pos x="connsiteX1" y="connsiteY1"/>
                </a:cxn>
              </a:cxnLst>
              <a:rect l="l" t="t" r="r" b="b"/>
              <a:pathLst>
                <a:path w="166845" h="14151">
                  <a:moveTo>
                    <a:pt x="0" y="0"/>
                  </a:moveTo>
                  <a:lnTo>
                    <a:pt x="166845" y="0"/>
                  </a:lnTo>
                </a:path>
              </a:pathLst>
            </a:custGeom>
            <a:ln w="19050" cap="flat">
              <a:solidFill>
                <a:schemeClr val="bg1"/>
              </a:solid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BCCDA31E-F0D5-4437-898A-9BC5556E6F96}"/>
                </a:ext>
              </a:extLst>
            </p:cNvPr>
            <p:cNvSpPr/>
            <p:nvPr/>
          </p:nvSpPr>
          <p:spPr>
            <a:xfrm>
              <a:off x="7173449" y="5734138"/>
              <a:ext cx="166845" cy="14151"/>
            </a:xfrm>
            <a:custGeom>
              <a:avLst/>
              <a:gdLst>
                <a:gd name="connsiteX0" fmla="*/ 0 w 166845"/>
                <a:gd name="connsiteY0" fmla="*/ 0 h 14151"/>
                <a:gd name="connsiteX1" fmla="*/ 166845 w 166845"/>
                <a:gd name="connsiteY1" fmla="*/ 0 h 14151"/>
              </a:gdLst>
              <a:ahLst/>
              <a:cxnLst>
                <a:cxn ang="0">
                  <a:pos x="connsiteX0" y="connsiteY0"/>
                </a:cxn>
                <a:cxn ang="0">
                  <a:pos x="connsiteX1" y="connsiteY1"/>
                </a:cxn>
              </a:cxnLst>
              <a:rect l="l" t="t" r="r" b="b"/>
              <a:pathLst>
                <a:path w="166845" h="14151">
                  <a:moveTo>
                    <a:pt x="0" y="0"/>
                  </a:moveTo>
                  <a:lnTo>
                    <a:pt x="166845" y="0"/>
                  </a:lnTo>
                </a:path>
              </a:pathLst>
            </a:custGeom>
            <a:ln w="19050" cap="flat">
              <a:solidFill>
                <a:schemeClr val="bg1"/>
              </a:solid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14F2E82D-C8CD-42AF-B28A-A9F7EE1345F3}"/>
                </a:ext>
              </a:extLst>
            </p:cNvPr>
            <p:cNvSpPr/>
            <p:nvPr/>
          </p:nvSpPr>
          <p:spPr>
            <a:xfrm>
              <a:off x="7173449" y="5575784"/>
              <a:ext cx="166845" cy="14151"/>
            </a:xfrm>
            <a:custGeom>
              <a:avLst/>
              <a:gdLst>
                <a:gd name="connsiteX0" fmla="*/ 0 w 166845"/>
                <a:gd name="connsiteY0" fmla="*/ 0 h 14151"/>
                <a:gd name="connsiteX1" fmla="*/ 166845 w 166845"/>
                <a:gd name="connsiteY1" fmla="*/ 0 h 14151"/>
              </a:gdLst>
              <a:ahLst/>
              <a:cxnLst>
                <a:cxn ang="0">
                  <a:pos x="connsiteX0" y="connsiteY0"/>
                </a:cxn>
                <a:cxn ang="0">
                  <a:pos x="connsiteX1" y="connsiteY1"/>
                </a:cxn>
              </a:cxnLst>
              <a:rect l="l" t="t" r="r" b="b"/>
              <a:pathLst>
                <a:path w="166845" h="14151">
                  <a:moveTo>
                    <a:pt x="0" y="0"/>
                  </a:moveTo>
                  <a:lnTo>
                    <a:pt x="166845" y="0"/>
                  </a:lnTo>
                </a:path>
              </a:pathLst>
            </a:custGeom>
            <a:ln w="19050" cap="flat">
              <a:solidFill>
                <a:schemeClr val="bg1"/>
              </a:solid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BA6E720D-C517-4A35-AAAA-20FAF1682646}"/>
                </a:ext>
              </a:extLst>
            </p:cNvPr>
            <p:cNvSpPr/>
            <p:nvPr/>
          </p:nvSpPr>
          <p:spPr>
            <a:xfrm>
              <a:off x="7173449" y="5417571"/>
              <a:ext cx="166845" cy="14151"/>
            </a:xfrm>
            <a:custGeom>
              <a:avLst/>
              <a:gdLst>
                <a:gd name="connsiteX0" fmla="*/ 0 w 166845"/>
                <a:gd name="connsiteY0" fmla="*/ 0 h 14151"/>
                <a:gd name="connsiteX1" fmla="*/ 166845 w 166845"/>
                <a:gd name="connsiteY1" fmla="*/ 0 h 14151"/>
              </a:gdLst>
              <a:ahLst/>
              <a:cxnLst>
                <a:cxn ang="0">
                  <a:pos x="connsiteX0" y="connsiteY0"/>
                </a:cxn>
                <a:cxn ang="0">
                  <a:pos x="connsiteX1" y="connsiteY1"/>
                </a:cxn>
              </a:cxnLst>
              <a:rect l="l" t="t" r="r" b="b"/>
              <a:pathLst>
                <a:path w="166845" h="14151">
                  <a:moveTo>
                    <a:pt x="0" y="0"/>
                  </a:moveTo>
                  <a:lnTo>
                    <a:pt x="166845" y="0"/>
                  </a:lnTo>
                </a:path>
              </a:pathLst>
            </a:custGeom>
            <a:ln w="19050" cap="flat">
              <a:solidFill>
                <a:schemeClr val="bg1"/>
              </a:solidFill>
              <a:prstDash val="solid"/>
              <a:miter/>
            </a:ln>
          </p:spPr>
          <p:txBody>
            <a:bodyPr rtlCol="0" anchor="ctr"/>
            <a:lstStyle/>
            <a:p>
              <a:endParaRPr lang="en-US"/>
            </a:p>
          </p:txBody>
        </p:sp>
      </p:grpSp>
      <p:grpSp>
        <p:nvGrpSpPr>
          <p:cNvPr id="134" name="组合 133">
            <a:extLst>
              <a:ext uri="{FF2B5EF4-FFF2-40B4-BE49-F238E27FC236}">
                <a16:creationId xmlns:a16="http://schemas.microsoft.com/office/drawing/2014/main" id="{F698F65E-26FB-8626-CDA2-8F6EC52A2610}"/>
              </a:ext>
            </a:extLst>
          </p:cNvPr>
          <p:cNvGrpSpPr/>
          <p:nvPr/>
        </p:nvGrpSpPr>
        <p:grpSpPr>
          <a:xfrm>
            <a:off x="1731043" y="1558312"/>
            <a:ext cx="1435666" cy="1421830"/>
            <a:chOff x="2634379" y="4362324"/>
            <a:chExt cx="2519719" cy="2495436"/>
          </a:xfrm>
        </p:grpSpPr>
        <p:sp>
          <p:nvSpPr>
            <p:cNvPr id="126" name="任意多边形: 形状 125">
              <a:extLst>
                <a:ext uri="{FF2B5EF4-FFF2-40B4-BE49-F238E27FC236}">
                  <a16:creationId xmlns:a16="http://schemas.microsoft.com/office/drawing/2014/main" id="{1BA4974A-8132-4296-82CC-4222DC75A906}"/>
                </a:ext>
              </a:extLst>
            </p:cNvPr>
            <p:cNvSpPr/>
            <p:nvPr/>
          </p:nvSpPr>
          <p:spPr>
            <a:xfrm>
              <a:off x="2726119" y="6028648"/>
              <a:ext cx="813138" cy="784449"/>
            </a:xfrm>
            <a:custGeom>
              <a:avLst/>
              <a:gdLst>
                <a:gd name="connsiteX0" fmla="*/ 804974 w 813138"/>
                <a:gd name="connsiteY0" fmla="*/ 784449 h 784449"/>
                <a:gd name="connsiteX1" fmla="*/ 457334 w 813138"/>
                <a:gd name="connsiteY1" fmla="*/ 608670 h 784449"/>
                <a:gd name="connsiteX2" fmla="*/ 180950 w 813138"/>
                <a:gd name="connsiteY2" fmla="*/ 339752 h 784449"/>
                <a:gd name="connsiteX3" fmla="*/ 0 w 813138"/>
                <a:gd name="connsiteY3" fmla="*/ 9102 h 784449"/>
                <a:gd name="connsiteX4" fmla="*/ 24759 w 813138"/>
                <a:gd name="connsiteY4" fmla="*/ 0 h 784449"/>
                <a:gd name="connsiteX5" fmla="*/ 201976 w 813138"/>
                <a:gd name="connsiteY5" fmla="*/ 323818 h 784449"/>
                <a:gd name="connsiteX6" fmla="*/ 813139 w 813138"/>
                <a:gd name="connsiteY6" fmla="*/ 759361 h 784449"/>
                <a:gd name="connsiteX7" fmla="*/ 804974 w 813138"/>
                <a:gd name="connsiteY7" fmla="*/ 784449 h 78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138" h="784449">
                  <a:moveTo>
                    <a:pt x="804974" y="784449"/>
                  </a:moveTo>
                  <a:cubicBezTo>
                    <a:pt x="680850" y="744073"/>
                    <a:pt x="563888" y="684939"/>
                    <a:pt x="457334" y="608670"/>
                  </a:cubicBezTo>
                  <a:cubicBezTo>
                    <a:pt x="352125" y="533365"/>
                    <a:pt x="259131" y="442890"/>
                    <a:pt x="180950" y="339752"/>
                  </a:cubicBezTo>
                  <a:cubicBezTo>
                    <a:pt x="104417" y="238791"/>
                    <a:pt x="43529" y="127541"/>
                    <a:pt x="0" y="9102"/>
                  </a:cubicBezTo>
                  <a:lnTo>
                    <a:pt x="24759" y="0"/>
                  </a:lnTo>
                  <a:cubicBezTo>
                    <a:pt x="67404" y="115985"/>
                    <a:pt x="127026" y="224927"/>
                    <a:pt x="201976" y="323818"/>
                  </a:cubicBezTo>
                  <a:cubicBezTo>
                    <a:pt x="357797" y="529381"/>
                    <a:pt x="569138" y="679992"/>
                    <a:pt x="813139" y="759361"/>
                  </a:cubicBezTo>
                  <a:lnTo>
                    <a:pt x="804974" y="784449"/>
                  </a:ln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7" name="任意多边形: 形状 126">
              <a:extLst>
                <a:ext uri="{FF2B5EF4-FFF2-40B4-BE49-F238E27FC236}">
                  <a16:creationId xmlns:a16="http://schemas.microsoft.com/office/drawing/2014/main" id="{E4793AD2-3AED-1314-6A1D-4F747437E98F}"/>
                </a:ext>
              </a:extLst>
            </p:cNvPr>
            <p:cNvSpPr/>
            <p:nvPr/>
          </p:nvSpPr>
          <p:spPr>
            <a:xfrm>
              <a:off x="3874854" y="4362324"/>
              <a:ext cx="1279244" cy="2062638"/>
            </a:xfrm>
            <a:custGeom>
              <a:avLst/>
              <a:gdLst>
                <a:gd name="connsiteX0" fmla="*/ 1011382 w 1279244"/>
                <a:gd name="connsiteY0" fmla="*/ 2062638 h 2062638"/>
                <a:gd name="connsiteX1" fmla="*/ 990540 w 1279244"/>
                <a:gd name="connsiteY1" fmla="*/ 2046467 h 2062638"/>
                <a:gd name="connsiteX2" fmla="*/ 1252863 w 1279244"/>
                <a:gd name="connsiteY2" fmla="*/ 1279245 h 2062638"/>
                <a:gd name="connsiteX3" fmla="*/ 1057997 w 1279244"/>
                <a:gd name="connsiteY3" fmla="*/ 607892 h 2062638"/>
                <a:gd name="connsiteX4" fmla="*/ 674597 w 1279244"/>
                <a:gd name="connsiteY4" fmla="*/ 223318 h 2062638"/>
                <a:gd name="connsiteX5" fmla="*/ 0 w 1279244"/>
                <a:gd name="connsiteY5" fmla="*/ 26381 h 2062638"/>
                <a:gd name="connsiteX6" fmla="*/ 0 w 1279244"/>
                <a:gd name="connsiteY6" fmla="*/ 0 h 2062638"/>
                <a:gd name="connsiteX7" fmla="*/ 688817 w 1279244"/>
                <a:gd name="connsiteY7" fmla="*/ 201105 h 2062638"/>
                <a:gd name="connsiteX8" fmla="*/ 905935 w 1279244"/>
                <a:gd name="connsiteY8" fmla="*/ 376066 h 2062638"/>
                <a:gd name="connsiteX9" fmla="*/ 1080250 w 1279244"/>
                <a:gd name="connsiteY9" fmla="*/ 593739 h 2062638"/>
                <a:gd name="connsiteX10" fmla="*/ 1279244 w 1279244"/>
                <a:gd name="connsiteY10" fmla="*/ 1279245 h 2062638"/>
                <a:gd name="connsiteX11" fmla="*/ 1208279 w 1279244"/>
                <a:gd name="connsiteY11" fmla="*/ 1700449 h 2062638"/>
                <a:gd name="connsiteX12" fmla="*/ 1011395 w 1279244"/>
                <a:gd name="connsiteY12" fmla="*/ 2062638 h 206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244" h="2062638">
                  <a:moveTo>
                    <a:pt x="1011382" y="2062638"/>
                  </a:moveTo>
                  <a:lnTo>
                    <a:pt x="990540" y="2046467"/>
                  </a:lnTo>
                  <a:cubicBezTo>
                    <a:pt x="1162151" y="1825233"/>
                    <a:pt x="1252863" y="1559929"/>
                    <a:pt x="1252863" y="1279245"/>
                  </a:cubicBezTo>
                  <a:cubicBezTo>
                    <a:pt x="1252863" y="1040520"/>
                    <a:pt x="1185485" y="808364"/>
                    <a:pt x="1057997" y="607892"/>
                  </a:cubicBezTo>
                  <a:cubicBezTo>
                    <a:pt x="960386" y="454392"/>
                    <a:pt x="827807" y="321404"/>
                    <a:pt x="674597" y="223318"/>
                  </a:cubicBezTo>
                  <a:cubicBezTo>
                    <a:pt x="473347" y="94485"/>
                    <a:pt x="240083" y="26381"/>
                    <a:pt x="0" y="26381"/>
                  </a:cubicBezTo>
                  <a:lnTo>
                    <a:pt x="0" y="0"/>
                  </a:lnTo>
                  <a:cubicBezTo>
                    <a:pt x="245135" y="0"/>
                    <a:pt x="483319" y="69541"/>
                    <a:pt x="688817" y="201105"/>
                  </a:cubicBezTo>
                  <a:cubicBezTo>
                    <a:pt x="767130" y="251243"/>
                    <a:pt x="840180" y="310100"/>
                    <a:pt x="905935" y="376066"/>
                  </a:cubicBezTo>
                  <a:cubicBezTo>
                    <a:pt x="971704" y="442033"/>
                    <a:pt x="1030350" y="515267"/>
                    <a:pt x="1080250" y="593739"/>
                  </a:cubicBezTo>
                  <a:cubicBezTo>
                    <a:pt x="1210429" y="798458"/>
                    <a:pt x="1279244" y="1035507"/>
                    <a:pt x="1279244" y="1279245"/>
                  </a:cubicBezTo>
                  <a:cubicBezTo>
                    <a:pt x="1279244" y="1423643"/>
                    <a:pt x="1255369" y="1565350"/>
                    <a:pt x="1208279" y="1700449"/>
                  </a:cubicBezTo>
                  <a:cubicBezTo>
                    <a:pt x="1162758" y="1831037"/>
                    <a:pt x="1096514" y="1952905"/>
                    <a:pt x="1011395" y="2062638"/>
                  </a:cubicBez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8" name="任意多边形: 形状 127">
              <a:extLst>
                <a:ext uri="{FF2B5EF4-FFF2-40B4-BE49-F238E27FC236}">
                  <a16:creationId xmlns:a16="http://schemas.microsoft.com/office/drawing/2014/main" id="{3A5A9294-1A2B-8F3F-7AB2-0016796418BB}"/>
                </a:ext>
              </a:extLst>
            </p:cNvPr>
            <p:cNvSpPr/>
            <p:nvPr/>
          </p:nvSpPr>
          <p:spPr>
            <a:xfrm>
              <a:off x="2634379" y="4425428"/>
              <a:ext cx="974168" cy="1499568"/>
            </a:xfrm>
            <a:custGeom>
              <a:avLst/>
              <a:gdLst>
                <a:gd name="connsiteX0" fmla="*/ 36655 w 974168"/>
                <a:gd name="connsiteY0" fmla="*/ 1499568 h 1499568"/>
                <a:gd name="connsiteX1" fmla="*/ 2333 w 974168"/>
                <a:gd name="connsiteY1" fmla="*/ 1126114 h 1499568"/>
                <a:gd name="connsiteX2" fmla="*/ 80408 w 974168"/>
                <a:gd name="connsiteY2" fmla="*/ 763239 h 1499568"/>
                <a:gd name="connsiteX3" fmla="*/ 274826 w 974168"/>
                <a:gd name="connsiteY3" fmla="*/ 424898 h 1499568"/>
                <a:gd name="connsiteX4" fmla="*/ 577723 w 974168"/>
                <a:gd name="connsiteY4" fmla="*/ 157167 h 1499568"/>
                <a:gd name="connsiteX5" fmla="*/ 956493 w 974168"/>
                <a:gd name="connsiteY5" fmla="*/ 0 h 1499568"/>
                <a:gd name="connsiteX6" fmla="*/ 974169 w 974168"/>
                <a:gd name="connsiteY6" fmla="*/ 77139 h 1499568"/>
                <a:gd name="connsiteX7" fmla="*/ 619735 w 974168"/>
                <a:gd name="connsiteY7" fmla="*/ 224228 h 1499568"/>
                <a:gd name="connsiteX8" fmla="*/ 154408 w 974168"/>
                <a:gd name="connsiteY8" fmla="*/ 791295 h 1499568"/>
                <a:gd name="connsiteX9" fmla="*/ 113438 w 974168"/>
                <a:gd name="connsiteY9" fmla="*/ 1480350 h 1499568"/>
                <a:gd name="connsiteX10" fmla="*/ 36668 w 974168"/>
                <a:gd name="connsiteY10" fmla="*/ 1499568 h 149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168" h="1499568">
                  <a:moveTo>
                    <a:pt x="36655" y="1499568"/>
                  </a:moveTo>
                  <a:cubicBezTo>
                    <a:pt x="6145" y="1377673"/>
                    <a:pt x="-5410" y="1252019"/>
                    <a:pt x="2333" y="1126114"/>
                  </a:cubicBezTo>
                  <a:cubicBezTo>
                    <a:pt x="9970" y="1001805"/>
                    <a:pt x="36246" y="879725"/>
                    <a:pt x="80408" y="763239"/>
                  </a:cubicBezTo>
                  <a:cubicBezTo>
                    <a:pt x="126985" y="640381"/>
                    <a:pt x="192397" y="526545"/>
                    <a:pt x="274826" y="424898"/>
                  </a:cubicBezTo>
                  <a:cubicBezTo>
                    <a:pt x="360077" y="319768"/>
                    <a:pt x="461988" y="229689"/>
                    <a:pt x="577723" y="157167"/>
                  </a:cubicBezTo>
                  <a:cubicBezTo>
                    <a:pt x="695173" y="83563"/>
                    <a:pt x="822608" y="30695"/>
                    <a:pt x="956493" y="0"/>
                  </a:cubicBezTo>
                  <a:lnTo>
                    <a:pt x="974169" y="77139"/>
                  </a:lnTo>
                  <a:cubicBezTo>
                    <a:pt x="848923" y="105842"/>
                    <a:pt x="729680" y="155333"/>
                    <a:pt x="619735" y="224228"/>
                  </a:cubicBezTo>
                  <a:cubicBezTo>
                    <a:pt x="404925" y="358839"/>
                    <a:pt x="244025" y="554932"/>
                    <a:pt x="154408" y="791295"/>
                  </a:cubicBezTo>
                  <a:cubicBezTo>
                    <a:pt x="70291" y="1013149"/>
                    <a:pt x="56124" y="1251425"/>
                    <a:pt x="113438" y="1480350"/>
                  </a:cubicBezTo>
                  <a:lnTo>
                    <a:pt x="36668" y="1499568"/>
                  </a:ln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9" name="任意多边形: 形状 128">
              <a:extLst>
                <a:ext uri="{FF2B5EF4-FFF2-40B4-BE49-F238E27FC236}">
                  <a16:creationId xmlns:a16="http://schemas.microsoft.com/office/drawing/2014/main" id="{962D2E03-7BD9-5F07-2A06-ACFEA19326E1}"/>
                </a:ext>
              </a:extLst>
            </p:cNvPr>
            <p:cNvSpPr/>
            <p:nvPr/>
          </p:nvSpPr>
          <p:spPr>
            <a:xfrm>
              <a:off x="3743950" y="4972194"/>
              <a:ext cx="1353671" cy="1885566"/>
            </a:xfrm>
            <a:custGeom>
              <a:avLst/>
              <a:gdLst>
                <a:gd name="connsiteX0" fmla="*/ 123425 w 1353671"/>
                <a:gd name="connsiteY0" fmla="*/ 1885554 h 1885566"/>
                <a:gd name="connsiteX1" fmla="*/ 0 w 1353671"/>
                <a:gd name="connsiteY1" fmla="*/ 1879367 h 1885566"/>
                <a:gd name="connsiteX2" fmla="*/ 7901 w 1353671"/>
                <a:gd name="connsiteY2" fmla="*/ 1800619 h 1885566"/>
                <a:gd name="connsiteX3" fmla="*/ 124889 w 1353671"/>
                <a:gd name="connsiteY3" fmla="*/ 1806502 h 1885566"/>
                <a:gd name="connsiteX4" fmla="*/ 733955 w 1353671"/>
                <a:gd name="connsiteY4" fmla="*/ 1630354 h 1885566"/>
                <a:gd name="connsiteX5" fmla="*/ 1162006 w 1353671"/>
                <a:gd name="connsiteY5" fmla="*/ 1150622 h 1885566"/>
                <a:gd name="connsiteX6" fmla="*/ 1274483 w 1353671"/>
                <a:gd name="connsiteY6" fmla="*/ 663939 h 1885566"/>
                <a:gd name="connsiteX7" fmla="*/ 1098493 w 1353671"/>
                <a:gd name="connsiteY7" fmla="*/ 42025 h 1885566"/>
                <a:gd name="connsiteX8" fmla="*/ 1165554 w 1353671"/>
                <a:gd name="connsiteY8" fmla="*/ 0 h 1885566"/>
                <a:gd name="connsiteX9" fmla="*/ 1353613 w 1353671"/>
                <a:gd name="connsiteY9" fmla="*/ 664704 h 1885566"/>
                <a:gd name="connsiteX10" fmla="*/ 1321877 w 1353671"/>
                <a:gd name="connsiteY10" fmla="*/ 931222 h 1885566"/>
                <a:gd name="connsiteX11" fmla="*/ 1233433 w 1353671"/>
                <a:gd name="connsiteY11" fmla="*/ 1184654 h 1885566"/>
                <a:gd name="connsiteX12" fmla="*/ 775968 w 1353671"/>
                <a:gd name="connsiteY12" fmla="*/ 1697415 h 1885566"/>
                <a:gd name="connsiteX13" fmla="*/ 396103 w 1353671"/>
                <a:gd name="connsiteY13" fmla="*/ 1854833 h 1885566"/>
                <a:gd name="connsiteX14" fmla="*/ 123412 w 1353671"/>
                <a:gd name="connsiteY14" fmla="*/ 1885567 h 1885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3671" h="1885566">
                  <a:moveTo>
                    <a:pt x="123425" y="1885554"/>
                  </a:moveTo>
                  <a:cubicBezTo>
                    <a:pt x="82336" y="1885554"/>
                    <a:pt x="41155" y="1883496"/>
                    <a:pt x="0" y="1879367"/>
                  </a:cubicBezTo>
                  <a:lnTo>
                    <a:pt x="7901" y="1800619"/>
                  </a:lnTo>
                  <a:cubicBezTo>
                    <a:pt x="47051" y="1804550"/>
                    <a:pt x="86082" y="1806502"/>
                    <a:pt x="124889" y="1806502"/>
                  </a:cubicBezTo>
                  <a:cubicBezTo>
                    <a:pt x="340095" y="1806502"/>
                    <a:pt x="548613" y="1746498"/>
                    <a:pt x="733955" y="1630354"/>
                  </a:cubicBezTo>
                  <a:cubicBezTo>
                    <a:pt x="920010" y="1513761"/>
                    <a:pt x="1068035" y="1347876"/>
                    <a:pt x="1162006" y="1150622"/>
                  </a:cubicBezTo>
                  <a:cubicBezTo>
                    <a:pt x="1233974" y="999563"/>
                    <a:pt x="1272873" y="831276"/>
                    <a:pt x="1274483" y="663939"/>
                  </a:cubicBezTo>
                  <a:cubicBezTo>
                    <a:pt x="1276606" y="444196"/>
                    <a:pt x="1215758" y="229135"/>
                    <a:pt x="1098493" y="42025"/>
                  </a:cubicBezTo>
                  <a:lnTo>
                    <a:pt x="1165554" y="0"/>
                  </a:lnTo>
                  <a:cubicBezTo>
                    <a:pt x="1290852" y="199957"/>
                    <a:pt x="1355895" y="429805"/>
                    <a:pt x="1353613" y="664704"/>
                  </a:cubicBezTo>
                  <a:cubicBezTo>
                    <a:pt x="1352743" y="754203"/>
                    <a:pt x="1342072" y="843873"/>
                    <a:pt x="1321877" y="931222"/>
                  </a:cubicBezTo>
                  <a:cubicBezTo>
                    <a:pt x="1301682" y="1018584"/>
                    <a:pt x="1271924" y="1103848"/>
                    <a:pt x="1233433" y="1184654"/>
                  </a:cubicBezTo>
                  <a:cubicBezTo>
                    <a:pt x="1132973" y="1395507"/>
                    <a:pt x="974791" y="1572816"/>
                    <a:pt x="775968" y="1697415"/>
                  </a:cubicBezTo>
                  <a:cubicBezTo>
                    <a:pt x="658201" y="1771217"/>
                    <a:pt x="530397" y="1824178"/>
                    <a:pt x="396103" y="1854833"/>
                  </a:cubicBezTo>
                  <a:cubicBezTo>
                    <a:pt x="306459" y="1875291"/>
                    <a:pt x="215140" y="1885567"/>
                    <a:pt x="123412" y="1885567"/>
                  </a:cubicBez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30" name="任意多边形: 形状 129">
              <a:extLst>
                <a:ext uri="{FF2B5EF4-FFF2-40B4-BE49-F238E27FC236}">
                  <a16:creationId xmlns:a16="http://schemas.microsoft.com/office/drawing/2014/main" id="{B5EFC158-6EC2-E81A-428C-27B92D432F77}"/>
                </a:ext>
              </a:extLst>
            </p:cNvPr>
            <p:cNvSpPr/>
            <p:nvPr/>
          </p:nvSpPr>
          <p:spPr>
            <a:xfrm>
              <a:off x="3141598" y="4527196"/>
              <a:ext cx="1527545" cy="377527"/>
            </a:xfrm>
            <a:custGeom>
              <a:avLst/>
              <a:gdLst>
                <a:gd name="connsiteX0" fmla="*/ 1507799 w 1527545"/>
                <a:gd name="connsiteY0" fmla="*/ 377528 h 377527"/>
                <a:gd name="connsiteX1" fmla="*/ 1236731 w 1527545"/>
                <a:gd name="connsiteY1" fmla="*/ 159710 h 377527"/>
                <a:gd name="connsiteX2" fmla="*/ 583516 w 1527545"/>
                <a:gd name="connsiteY2" fmla="*/ 36377 h 377527"/>
                <a:gd name="connsiteX3" fmla="*/ 17900 w 1527545"/>
                <a:gd name="connsiteY3" fmla="*/ 303462 h 377527"/>
                <a:gd name="connsiteX4" fmla="*/ 0 w 1527545"/>
                <a:gd name="connsiteY4" fmla="*/ 284085 h 377527"/>
                <a:gd name="connsiteX5" fmla="*/ 270501 w 1527545"/>
                <a:gd name="connsiteY5" fmla="*/ 102106 h 377527"/>
                <a:gd name="connsiteX6" fmla="*/ 579888 w 1527545"/>
                <a:gd name="connsiteY6" fmla="*/ 10247 h 377527"/>
                <a:gd name="connsiteX7" fmla="*/ 919047 w 1527545"/>
                <a:gd name="connsiteY7" fmla="*/ 17370 h 377527"/>
                <a:gd name="connsiteX8" fmla="*/ 1249631 w 1527545"/>
                <a:gd name="connsiteY8" fmla="*/ 136692 h 377527"/>
                <a:gd name="connsiteX9" fmla="*/ 1527546 w 1527545"/>
                <a:gd name="connsiteY9" fmla="*/ 360010 h 377527"/>
                <a:gd name="connsiteX10" fmla="*/ 1507812 w 1527545"/>
                <a:gd name="connsiteY10" fmla="*/ 377528 h 37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7545" h="377527">
                  <a:moveTo>
                    <a:pt x="1507799" y="377528"/>
                  </a:moveTo>
                  <a:cubicBezTo>
                    <a:pt x="1430502" y="290430"/>
                    <a:pt x="1339302" y="217142"/>
                    <a:pt x="1236731" y="159710"/>
                  </a:cubicBezTo>
                  <a:cubicBezTo>
                    <a:pt x="1036299" y="47471"/>
                    <a:pt x="810422" y="4825"/>
                    <a:pt x="583516" y="36377"/>
                  </a:cubicBezTo>
                  <a:cubicBezTo>
                    <a:pt x="370566" y="65990"/>
                    <a:pt x="174987" y="158338"/>
                    <a:pt x="17900" y="303462"/>
                  </a:cubicBezTo>
                  <a:lnTo>
                    <a:pt x="0" y="284085"/>
                  </a:lnTo>
                  <a:cubicBezTo>
                    <a:pt x="80239" y="209953"/>
                    <a:pt x="171241" y="148735"/>
                    <a:pt x="270501" y="102106"/>
                  </a:cubicBezTo>
                  <a:cubicBezTo>
                    <a:pt x="368508" y="56071"/>
                    <a:pt x="472595" y="25165"/>
                    <a:pt x="579888" y="10247"/>
                  </a:cubicBezTo>
                  <a:cubicBezTo>
                    <a:pt x="693038" y="-5490"/>
                    <a:pt x="807137" y="-3089"/>
                    <a:pt x="919047" y="17370"/>
                  </a:cubicBezTo>
                  <a:cubicBezTo>
                    <a:pt x="1034795" y="38527"/>
                    <a:pt x="1146019" y="78680"/>
                    <a:pt x="1249631" y="136692"/>
                  </a:cubicBezTo>
                  <a:cubicBezTo>
                    <a:pt x="1354774" y="195576"/>
                    <a:pt x="1448283" y="270710"/>
                    <a:pt x="1527546" y="360010"/>
                  </a:cubicBezTo>
                  <a:lnTo>
                    <a:pt x="1507812" y="377528"/>
                  </a:ln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31" name="任意多边形: 形状 130">
              <a:extLst>
                <a:ext uri="{FF2B5EF4-FFF2-40B4-BE49-F238E27FC236}">
                  <a16:creationId xmlns:a16="http://schemas.microsoft.com/office/drawing/2014/main" id="{36F1BE9D-0878-4B8B-FED2-B5A55EA3379C}"/>
                </a:ext>
              </a:extLst>
            </p:cNvPr>
            <p:cNvSpPr/>
            <p:nvPr/>
          </p:nvSpPr>
          <p:spPr>
            <a:xfrm>
              <a:off x="2882534" y="6005934"/>
              <a:ext cx="1919730" cy="662883"/>
            </a:xfrm>
            <a:custGeom>
              <a:avLst/>
              <a:gdLst>
                <a:gd name="connsiteX0" fmla="*/ 984802 w 1919730"/>
                <a:gd name="connsiteY0" fmla="*/ 662884 h 662883"/>
                <a:gd name="connsiteX1" fmla="*/ 462531 w 1919730"/>
                <a:gd name="connsiteY1" fmla="*/ 526215 h 662883"/>
                <a:gd name="connsiteX2" fmla="*/ 183970 w 1919730"/>
                <a:gd name="connsiteY2" fmla="*/ 302159 h 662883"/>
                <a:gd name="connsiteX3" fmla="*/ 0 w 1919730"/>
                <a:gd name="connsiteY3" fmla="*/ 10289 h 662883"/>
                <a:gd name="connsiteX4" fmla="*/ 24297 w 1919730"/>
                <a:gd name="connsiteY4" fmla="*/ 0 h 662883"/>
                <a:gd name="connsiteX5" fmla="*/ 475418 w 1919730"/>
                <a:gd name="connsiteY5" fmla="*/ 503198 h 662883"/>
                <a:gd name="connsiteX6" fmla="*/ 1043000 w 1919730"/>
                <a:gd name="connsiteY6" fmla="*/ 634867 h 662883"/>
                <a:gd name="connsiteX7" fmla="*/ 1478793 w 1919730"/>
                <a:gd name="connsiteY7" fmla="*/ 512655 h 662883"/>
                <a:gd name="connsiteX8" fmla="*/ 1896713 w 1919730"/>
                <a:gd name="connsiteY8" fmla="*/ 102267 h 662883"/>
                <a:gd name="connsiteX9" fmla="*/ 1919731 w 1919730"/>
                <a:gd name="connsiteY9" fmla="*/ 115154 h 662883"/>
                <a:gd name="connsiteX10" fmla="*/ 1491219 w 1919730"/>
                <a:gd name="connsiteY10" fmla="*/ 535924 h 662883"/>
                <a:gd name="connsiteX11" fmla="*/ 1274680 w 1919730"/>
                <a:gd name="connsiteY11" fmla="*/ 622929 h 662883"/>
                <a:gd name="connsiteX12" fmla="*/ 1044464 w 1919730"/>
                <a:gd name="connsiteY12" fmla="*/ 661209 h 662883"/>
                <a:gd name="connsiteX13" fmla="*/ 984789 w 1919730"/>
                <a:gd name="connsiteY13" fmla="*/ 662884 h 66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9730" h="662883">
                  <a:moveTo>
                    <a:pt x="984802" y="662884"/>
                  </a:moveTo>
                  <a:cubicBezTo>
                    <a:pt x="802441" y="662884"/>
                    <a:pt x="623035" y="616097"/>
                    <a:pt x="462531" y="526215"/>
                  </a:cubicBezTo>
                  <a:cubicBezTo>
                    <a:pt x="357098" y="467174"/>
                    <a:pt x="263378" y="391789"/>
                    <a:pt x="183970" y="302159"/>
                  </a:cubicBezTo>
                  <a:cubicBezTo>
                    <a:pt x="107227" y="215522"/>
                    <a:pt x="45323" y="117318"/>
                    <a:pt x="0" y="10289"/>
                  </a:cubicBezTo>
                  <a:lnTo>
                    <a:pt x="24297" y="0"/>
                  </a:lnTo>
                  <a:cubicBezTo>
                    <a:pt x="115300" y="214889"/>
                    <a:pt x="271306" y="388887"/>
                    <a:pt x="475418" y="503198"/>
                  </a:cubicBezTo>
                  <a:cubicBezTo>
                    <a:pt x="649021" y="600413"/>
                    <a:pt x="845298" y="645947"/>
                    <a:pt x="1043000" y="634867"/>
                  </a:cubicBezTo>
                  <a:cubicBezTo>
                    <a:pt x="1194376" y="626385"/>
                    <a:pt x="1345079" y="584136"/>
                    <a:pt x="1478793" y="512655"/>
                  </a:cubicBezTo>
                  <a:cubicBezTo>
                    <a:pt x="1654440" y="418777"/>
                    <a:pt x="1798957" y="276859"/>
                    <a:pt x="1896713" y="102267"/>
                  </a:cubicBezTo>
                  <a:lnTo>
                    <a:pt x="1919731" y="115154"/>
                  </a:lnTo>
                  <a:cubicBezTo>
                    <a:pt x="1819495" y="294152"/>
                    <a:pt x="1671324" y="439658"/>
                    <a:pt x="1491219" y="535924"/>
                  </a:cubicBezTo>
                  <a:cubicBezTo>
                    <a:pt x="1422587" y="572607"/>
                    <a:pt x="1349735" y="601877"/>
                    <a:pt x="1274680" y="622929"/>
                  </a:cubicBezTo>
                  <a:cubicBezTo>
                    <a:pt x="1199612" y="643982"/>
                    <a:pt x="1122157" y="656856"/>
                    <a:pt x="1044464" y="661209"/>
                  </a:cubicBezTo>
                  <a:cubicBezTo>
                    <a:pt x="1024559" y="662317"/>
                    <a:pt x="1004654" y="662884"/>
                    <a:pt x="984789" y="662884"/>
                  </a:cubicBez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32" name="任意多边形: 形状 131">
              <a:extLst>
                <a:ext uri="{FF2B5EF4-FFF2-40B4-BE49-F238E27FC236}">
                  <a16:creationId xmlns:a16="http://schemas.microsoft.com/office/drawing/2014/main" id="{798EDCA7-1361-C737-3650-1865C3E560B7}"/>
                </a:ext>
              </a:extLst>
            </p:cNvPr>
            <p:cNvSpPr/>
            <p:nvPr/>
          </p:nvSpPr>
          <p:spPr>
            <a:xfrm>
              <a:off x="4035425" y="4670220"/>
              <a:ext cx="782457" cy="1088283"/>
            </a:xfrm>
            <a:custGeom>
              <a:avLst/>
              <a:gdLst>
                <a:gd name="connsiteX0" fmla="*/ 766932 w 782457"/>
                <a:gd name="connsiteY0" fmla="*/ 1088283 h 1088283"/>
                <a:gd name="connsiteX1" fmla="*/ 744389 w 782457"/>
                <a:gd name="connsiteY1" fmla="*/ 1084102 h 1088283"/>
                <a:gd name="connsiteX2" fmla="*/ 750391 w 782457"/>
                <a:gd name="connsiteY2" fmla="*/ 1047603 h 1088283"/>
                <a:gd name="connsiteX3" fmla="*/ 773092 w 782457"/>
                <a:gd name="connsiteY3" fmla="*/ 1050861 h 1088283"/>
                <a:gd name="connsiteX4" fmla="*/ 766932 w 782457"/>
                <a:gd name="connsiteY4" fmla="*/ 1088283 h 1088283"/>
                <a:gd name="connsiteX5" fmla="*/ 777920 w 782457"/>
                <a:gd name="connsiteY5" fmla="*/ 1011078 h 1088283"/>
                <a:gd name="connsiteX6" fmla="*/ 755100 w 782457"/>
                <a:gd name="connsiteY6" fmla="*/ 1008809 h 1088283"/>
                <a:gd name="connsiteX7" fmla="*/ 758121 w 782457"/>
                <a:gd name="connsiteY7" fmla="*/ 969857 h 1088283"/>
                <a:gd name="connsiteX8" fmla="*/ 781020 w 782457"/>
                <a:gd name="connsiteY8" fmla="*/ 971137 h 1088283"/>
                <a:gd name="connsiteX9" fmla="*/ 777920 w 782457"/>
                <a:gd name="connsiteY9" fmla="*/ 1011078 h 1088283"/>
                <a:gd name="connsiteX10" fmla="*/ 782391 w 782457"/>
                <a:gd name="connsiteY10" fmla="*/ 931090 h 1088283"/>
                <a:gd name="connsiteX11" fmla="*/ 759466 w 782457"/>
                <a:gd name="connsiteY11" fmla="*/ 930800 h 1088283"/>
                <a:gd name="connsiteX12" fmla="*/ 759532 w 782457"/>
                <a:gd name="connsiteY12" fmla="*/ 919377 h 1088283"/>
                <a:gd name="connsiteX13" fmla="*/ 759110 w 782457"/>
                <a:gd name="connsiteY13" fmla="*/ 891729 h 1088283"/>
                <a:gd name="connsiteX14" fmla="*/ 782022 w 782457"/>
                <a:gd name="connsiteY14" fmla="*/ 891030 h 1088283"/>
                <a:gd name="connsiteX15" fmla="*/ 782457 w 782457"/>
                <a:gd name="connsiteY15" fmla="*/ 919377 h 1088283"/>
                <a:gd name="connsiteX16" fmla="*/ 782378 w 782457"/>
                <a:gd name="connsiteY16" fmla="*/ 931090 h 1088283"/>
                <a:gd name="connsiteX17" fmla="*/ 757092 w 782457"/>
                <a:gd name="connsiteY17" fmla="*/ 852698 h 1088283"/>
                <a:gd name="connsiteX18" fmla="*/ 753398 w 782457"/>
                <a:gd name="connsiteY18" fmla="*/ 813785 h 1088283"/>
                <a:gd name="connsiteX19" fmla="*/ 776179 w 782457"/>
                <a:gd name="connsiteY19" fmla="*/ 811134 h 1088283"/>
                <a:gd name="connsiteX20" fmla="*/ 779964 w 782457"/>
                <a:gd name="connsiteY20" fmla="*/ 851009 h 1088283"/>
                <a:gd name="connsiteX21" fmla="*/ 757092 w 782457"/>
                <a:gd name="connsiteY21" fmla="*/ 852685 h 1088283"/>
                <a:gd name="connsiteX22" fmla="*/ 748056 w 782457"/>
                <a:gd name="connsiteY22" fmla="*/ 775071 h 1088283"/>
                <a:gd name="connsiteX23" fmla="*/ 741078 w 782457"/>
                <a:gd name="connsiteY23" fmla="*/ 736620 h 1088283"/>
                <a:gd name="connsiteX24" fmla="*/ 763542 w 782457"/>
                <a:gd name="connsiteY24" fmla="*/ 732056 h 1088283"/>
                <a:gd name="connsiteX25" fmla="*/ 770691 w 782457"/>
                <a:gd name="connsiteY25" fmla="*/ 771470 h 1088283"/>
                <a:gd name="connsiteX26" fmla="*/ 748056 w 782457"/>
                <a:gd name="connsiteY26" fmla="*/ 775084 h 1088283"/>
                <a:gd name="connsiteX27" fmla="*/ 732478 w 782457"/>
                <a:gd name="connsiteY27" fmla="*/ 698499 h 1088283"/>
                <a:gd name="connsiteX28" fmla="*/ 722255 w 782457"/>
                <a:gd name="connsiteY28" fmla="*/ 660787 h 1088283"/>
                <a:gd name="connsiteX29" fmla="*/ 744244 w 782457"/>
                <a:gd name="connsiteY29" fmla="*/ 654310 h 1088283"/>
                <a:gd name="connsiteX30" fmla="*/ 754731 w 782457"/>
                <a:gd name="connsiteY30" fmla="*/ 692972 h 1088283"/>
                <a:gd name="connsiteX31" fmla="*/ 732478 w 782457"/>
                <a:gd name="connsiteY31" fmla="*/ 698499 h 1088283"/>
                <a:gd name="connsiteX32" fmla="*/ 710410 w 782457"/>
                <a:gd name="connsiteY32" fmla="*/ 623563 h 1088283"/>
                <a:gd name="connsiteX33" fmla="*/ 696969 w 782457"/>
                <a:gd name="connsiteY33" fmla="*/ 586879 h 1088283"/>
                <a:gd name="connsiteX34" fmla="*/ 718324 w 782457"/>
                <a:gd name="connsiteY34" fmla="*/ 578530 h 1088283"/>
                <a:gd name="connsiteX35" fmla="*/ 732095 w 782457"/>
                <a:gd name="connsiteY35" fmla="*/ 616136 h 1088283"/>
                <a:gd name="connsiteX36" fmla="*/ 710397 w 782457"/>
                <a:gd name="connsiteY36" fmla="*/ 623549 h 1088283"/>
                <a:gd name="connsiteX37" fmla="*/ 681971 w 782457"/>
                <a:gd name="connsiteY37" fmla="*/ 550816 h 1088283"/>
                <a:gd name="connsiteX38" fmla="*/ 665417 w 782457"/>
                <a:gd name="connsiteY38" fmla="*/ 515439 h 1088283"/>
                <a:gd name="connsiteX39" fmla="*/ 685968 w 782457"/>
                <a:gd name="connsiteY39" fmla="*/ 505269 h 1088283"/>
                <a:gd name="connsiteX40" fmla="*/ 702957 w 782457"/>
                <a:gd name="connsiteY40" fmla="*/ 541556 h 1088283"/>
                <a:gd name="connsiteX41" fmla="*/ 681984 w 782457"/>
                <a:gd name="connsiteY41" fmla="*/ 550829 h 1088283"/>
                <a:gd name="connsiteX42" fmla="*/ 647332 w 782457"/>
                <a:gd name="connsiteY42" fmla="*/ 480813 h 1088283"/>
                <a:gd name="connsiteX43" fmla="*/ 627770 w 782457"/>
                <a:gd name="connsiteY43" fmla="*/ 447005 h 1088283"/>
                <a:gd name="connsiteX44" fmla="*/ 647359 w 782457"/>
                <a:gd name="connsiteY44" fmla="*/ 435094 h 1088283"/>
                <a:gd name="connsiteX45" fmla="*/ 667422 w 782457"/>
                <a:gd name="connsiteY45" fmla="*/ 469773 h 1088283"/>
                <a:gd name="connsiteX46" fmla="*/ 647332 w 782457"/>
                <a:gd name="connsiteY46" fmla="*/ 480826 h 1088283"/>
                <a:gd name="connsiteX47" fmla="*/ 606758 w 782457"/>
                <a:gd name="connsiteY47" fmla="*/ 414068 h 1088283"/>
                <a:gd name="connsiteX48" fmla="*/ 584334 w 782457"/>
                <a:gd name="connsiteY48" fmla="*/ 382068 h 1088283"/>
                <a:gd name="connsiteX49" fmla="*/ 602827 w 782457"/>
                <a:gd name="connsiteY49" fmla="*/ 368508 h 1088283"/>
                <a:gd name="connsiteX50" fmla="*/ 625805 w 782457"/>
                <a:gd name="connsiteY50" fmla="*/ 401313 h 1088283"/>
                <a:gd name="connsiteX51" fmla="*/ 606744 w 782457"/>
                <a:gd name="connsiteY51" fmla="*/ 414055 h 1088283"/>
                <a:gd name="connsiteX52" fmla="*/ 560564 w 782457"/>
                <a:gd name="connsiteY52" fmla="*/ 351070 h 1088283"/>
                <a:gd name="connsiteX53" fmla="*/ 535475 w 782457"/>
                <a:gd name="connsiteY53" fmla="*/ 321114 h 1088283"/>
                <a:gd name="connsiteX54" fmla="*/ 552729 w 782457"/>
                <a:gd name="connsiteY54" fmla="*/ 306010 h 1088283"/>
                <a:gd name="connsiteX55" fmla="*/ 578451 w 782457"/>
                <a:gd name="connsiteY55" fmla="*/ 336718 h 1088283"/>
                <a:gd name="connsiteX56" fmla="*/ 560564 w 782457"/>
                <a:gd name="connsiteY56" fmla="*/ 351057 h 1088283"/>
                <a:gd name="connsiteX57" fmla="*/ 509107 w 782457"/>
                <a:gd name="connsiteY57" fmla="*/ 292279 h 1088283"/>
                <a:gd name="connsiteX58" fmla="*/ 485087 w 782457"/>
                <a:gd name="connsiteY58" fmla="*/ 268034 h 1088283"/>
                <a:gd name="connsiteX59" fmla="*/ 481525 w 782457"/>
                <a:gd name="connsiteY59" fmla="*/ 264592 h 1088283"/>
                <a:gd name="connsiteX60" fmla="*/ 497420 w 782457"/>
                <a:gd name="connsiteY60" fmla="*/ 248064 h 1088283"/>
                <a:gd name="connsiteX61" fmla="*/ 501074 w 782457"/>
                <a:gd name="connsiteY61" fmla="*/ 251599 h 1088283"/>
                <a:gd name="connsiteX62" fmla="*/ 525688 w 782457"/>
                <a:gd name="connsiteY62" fmla="*/ 276450 h 1088283"/>
                <a:gd name="connsiteX63" fmla="*/ 509094 w 782457"/>
                <a:gd name="connsiteY63" fmla="*/ 292279 h 1088283"/>
                <a:gd name="connsiteX64" fmla="*/ 452796 w 782457"/>
                <a:gd name="connsiteY64" fmla="*/ 238118 h 1088283"/>
                <a:gd name="connsiteX65" fmla="*/ 422959 w 782457"/>
                <a:gd name="connsiteY65" fmla="*/ 212897 h 1088283"/>
                <a:gd name="connsiteX66" fmla="*/ 437376 w 782457"/>
                <a:gd name="connsiteY66" fmla="*/ 195077 h 1088283"/>
                <a:gd name="connsiteX67" fmla="*/ 467965 w 782457"/>
                <a:gd name="connsiteY67" fmla="*/ 220931 h 1088283"/>
                <a:gd name="connsiteX68" fmla="*/ 452796 w 782457"/>
                <a:gd name="connsiteY68" fmla="*/ 238118 h 1088283"/>
                <a:gd name="connsiteX69" fmla="*/ 392053 w 782457"/>
                <a:gd name="connsiteY69" fmla="*/ 188970 h 1088283"/>
                <a:gd name="connsiteX70" fmla="*/ 360158 w 782457"/>
                <a:gd name="connsiteY70" fmla="*/ 166387 h 1088283"/>
                <a:gd name="connsiteX71" fmla="*/ 373006 w 782457"/>
                <a:gd name="connsiteY71" fmla="*/ 147393 h 1088283"/>
                <a:gd name="connsiteX72" fmla="*/ 405705 w 782457"/>
                <a:gd name="connsiteY72" fmla="*/ 170542 h 1088283"/>
                <a:gd name="connsiteX73" fmla="*/ 392053 w 782457"/>
                <a:gd name="connsiteY73" fmla="*/ 188970 h 1088283"/>
                <a:gd name="connsiteX74" fmla="*/ 327327 w 782457"/>
                <a:gd name="connsiteY74" fmla="*/ 145190 h 1088283"/>
                <a:gd name="connsiteX75" fmla="*/ 293624 w 782457"/>
                <a:gd name="connsiteY75" fmla="*/ 125417 h 1088283"/>
                <a:gd name="connsiteX76" fmla="*/ 304797 w 782457"/>
                <a:gd name="connsiteY76" fmla="*/ 105393 h 1088283"/>
                <a:gd name="connsiteX77" fmla="*/ 339356 w 782457"/>
                <a:gd name="connsiteY77" fmla="*/ 125668 h 1088283"/>
                <a:gd name="connsiteX78" fmla="*/ 327340 w 782457"/>
                <a:gd name="connsiteY78" fmla="*/ 145190 h 1088283"/>
                <a:gd name="connsiteX79" fmla="*/ 259091 w 782457"/>
                <a:gd name="connsiteY79" fmla="*/ 107108 h 1088283"/>
                <a:gd name="connsiteX80" fmla="*/ 223819 w 782457"/>
                <a:gd name="connsiteY80" fmla="*/ 90303 h 1088283"/>
                <a:gd name="connsiteX81" fmla="*/ 233237 w 782457"/>
                <a:gd name="connsiteY81" fmla="*/ 69396 h 1088283"/>
                <a:gd name="connsiteX82" fmla="*/ 269406 w 782457"/>
                <a:gd name="connsiteY82" fmla="*/ 86623 h 1088283"/>
                <a:gd name="connsiteX83" fmla="*/ 259104 w 782457"/>
                <a:gd name="connsiteY83" fmla="*/ 107108 h 1088283"/>
                <a:gd name="connsiteX84" fmla="*/ 187848 w 782457"/>
                <a:gd name="connsiteY84" fmla="*/ 75015 h 1088283"/>
                <a:gd name="connsiteX85" fmla="*/ 151257 w 782457"/>
                <a:gd name="connsiteY85" fmla="*/ 61297 h 1088283"/>
                <a:gd name="connsiteX86" fmla="*/ 158842 w 782457"/>
                <a:gd name="connsiteY86" fmla="*/ 39664 h 1088283"/>
                <a:gd name="connsiteX87" fmla="*/ 196356 w 782457"/>
                <a:gd name="connsiteY87" fmla="*/ 53726 h 1088283"/>
                <a:gd name="connsiteX88" fmla="*/ 187848 w 782457"/>
                <a:gd name="connsiteY88" fmla="*/ 75015 h 1088283"/>
                <a:gd name="connsiteX89" fmla="*/ 114113 w 782457"/>
                <a:gd name="connsiteY89" fmla="*/ 49188 h 1088283"/>
                <a:gd name="connsiteX90" fmla="*/ 76479 w 782457"/>
                <a:gd name="connsiteY90" fmla="*/ 38688 h 1088283"/>
                <a:gd name="connsiteX91" fmla="*/ 82165 w 782457"/>
                <a:gd name="connsiteY91" fmla="*/ 16475 h 1088283"/>
                <a:gd name="connsiteX92" fmla="*/ 120760 w 782457"/>
                <a:gd name="connsiteY92" fmla="*/ 27239 h 1088283"/>
                <a:gd name="connsiteX93" fmla="*/ 114126 w 782457"/>
                <a:gd name="connsiteY93" fmla="*/ 49188 h 1088283"/>
                <a:gd name="connsiteX94" fmla="*/ 38411 w 782457"/>
                <a:gd name="connsiteY94" fmla="*/ 29824 h 1088283"/>
                <a:gd name="connsiteX95" fmla="*/ 0 w 782457"/>
                <a:gd name="connsiteY95" fmla="*/ 22622 h 1088283"/>
                <a:gd name="connsiteX96" fmla="*/ 3733 w 782457"/>
                <a:gd name="connsiteY96" fmla="*/ 0 h 1088283"/>
                <a:gd name="connsiteX97" fmla="*/ 43120 w 782457"/>
                <a:gd name="connsiteY97" fmla="*/ 7387 h 1088283"/>
                <a:gd name="connsiteX98" fmla="*/ 38411 w 782457"/>
                <a:gd name="connsiteY98" fmla="*/ 29824 h 108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82457" h="1088283">
                  <a:moveTo>
                    <a:pt x="766932" y="1088283"/>
                  </a:moveTo>
                  <a:lnTo>
                    <a:pt x="744389" y="1084102"/>
                  </a:lnTo>
                  <a:cubicBezTo>
                    <a:pt x="746632" y="1072019"/>
                    <a:pt x="748650" y="1059739"/>
                    <a:pt x="750391" y="1047603"/>
                  </a:cubicBezTo>
                  <a:lnTo>
                    <a:pt x="773092" y="1050861"/>
                  </a:lnTo>
                  <a:cubicBezTo>
                    <a:pt x="771311" y="1063300"/>
                    <a:pt x="769227" y="1075897"/>
                    <a:pt x="766932" y="1088283"/>
                  </a:cubicBezTo>
                  <a:close/>
                  <a:moveTo>
                    <a:pt x="777920" y="1011078"/>
                  </a:moveTo>
                  <a:lnTo>
                    <a:pt x="755100" y="1008809"/>
                  </a:lnTo>
                  <a:cubicBezTo>
                    <a:pt x="756379" y="995935"/>
                    <a:pt x="757408" y="982824"/>
                    <a:pt x="758121" y="969857"/>
                  </a:cubicBezTo>
                  <a:lnTo>
                    <a:pt x="781020" y="971137"/>
                  </a:lnTo>
                  <a:cubicBezTo>
                    <a:pt x="780281" y="984433"/>
                    <a:pt x="779226" y="997874"/>
                    <a:pt x="777920" y="1011078"/>
                  </a:cubicBezTo>
                  <a:close/>
                  <a:moveTo>
                    <a:pt x="782391" y="931090"/>
                  </a:moveTo>
                  <a:lnTo>
                    <a:pt x="759466" y="930800"/>
                  </a:lnTo>
                  <a:cubicBezTo>
                    <a:pt x="759519" y="927001"/>
                    <a:pt x="759532" y="923189"/>
                    <a:pt x="759532" y="919377"/>
                  </a:cubicBezTo>
                  <a:cubicBezTo>
                    <a:pt x="759532" y="910209"/>
                    <a:pt x="759387" y="900910"/>
                    <a:pt x="759110" y="891729"/>
                  </a:cubicBezTo>
                  <a:lnTo>
                    <a:pt x="782022" y="891030"/>
                  </a:lnTo>
                  <a:cubicBezTo>
                    <a:pt x="782312" y="900435"/>
                    <a:pt x="782457" y="909972"/>
                    <a:pt x="782457" y="919377"/>
                  </a:cubicBezTo>
                  <a:cubicBezTo>
                    <a:pt x="782457" y="923281"/>
                    <a:pt x="782431" y="927199"/>
                    <a:pt x="782378" y="931090"/>
                  </a:cubicBezTo>
                  <a:close/>
                  <a:moveTo>
                    <a:pt x="757092" y="852698"/>
                  </a:moveTo>
                  <a:cubicBezTo>
                    <a:pt x="756142" y="839784"/>
                    <a:pt x="754902" y="826699"/>
                    <a:pt x="753398" y="813785"/>
                  </a:cubicBezTo>
                  <a:lnTo>
                    <a:pt x="776179" y="811134"/>
                  </a:lnTo>
                  <a:cubicBezTo>
                    <a:pt x="777722" y="824364"/>
                    <a:pt x="778988" y="837779"/>
                    <a:pt x="779964" y="851009"/>
                  </a:cubicBezTo>
                  <a:lnTo>
                    <a:pt x="757092" y="852685"/>
                  </a:lnTo>
                  <a:close/>
                  <a:moveTo>
                    <a:pt x="748056" y="775071"/>
                  </a:moveTo>
                  <a:cubicBezTo>
                    <a:pt x="746011" y="762249"/>
                    <a:pt x="743664" y="749309"/>
                    <a:pt x="741078" y="736620"/>
                  </a:cubicBezTo>
                  <a:lnTo>
                    <a:pt x="763542" y="732056"/>
                  </a:lnTo>
                  <a:cubicBezTo>
                    <a:pt x="766180" y="745062"/>
                    <a:pt x="768594" y="758319"/>
                    <a:pt x="770691" y="771470"/>
                  </a:cubicBezTo>
                  <a:lnTo>
                    <a:pt x="748056" y="775084"/>
                  </a:lnTo>
                  <a:close/>
                  <a:moveTo>
                    <a:pt x="732478" y="698499"/>
                  </a:moveTo>
                  <a:cubicBezTo>
                    <a:pt x="729352" y="685902"/>
                    <a:pt x="725909" y="673212"/>
                    <a:pt x="722255" y="660787"/>
                  </a:cubicBezTo>
                  <a:lnTo>
                    <a:pt x="744244" y="654310"/>
                  </a:lnTo>
                  <a:cubicBezTo>
                    <a:pt x="747990" y="667052"/>
                    <a:pt x="751525" y="680058"/>
                    <a:pt x="754731" y="692972"/>
                  </a:cubicBezTo>
                  <a:lnTo>
                    <a:pt x="732478" y="698499"/>
                  </a:lnTo>
                  <a:close/>
                  <a:moveTo>
                    <a:pt x="710410" y="623563"/>
                  </a:moveTo>
                  <a:cubicBezTo>
                    <a:pt x="706202" y="611282"/>
                    <a:pt x="701691" y="598936"/>
                    <a:pt x="696969" y="586879"/>
                  </a:cubicBezTo>
                  <a:lnTo>
                    <a:pt x="718324" y="578530"/>
                  </a:lnTo>
                  <a:cubicBezTo>
                    <a:pt x="723152" y="590889"/>
                    <a:pt x="727795" y="603539"/>
                    <a:pt x="732095" y="616136"/>
                  </a:cubicBezTo>
                  <a:lnTo>
                    <a:pt x="710397" y="623549"/>
                  </a:lnTo>
                  <a:close/>
                  <a:moveTo>
                    <a:pt x="681971" y="550816"/>
                  </a:moveTo>
                  <a:cubicBezTo>
                    <a:pt x="676734" y="538958"/>
                    <a:pt x="671154" y="527060"/>
                    <a:pt x="665417" y="515439"/>
                  </a:cubicBezTo>
                  <a:lnTo>
                    <a:pt x="685968" y="505269"/>
                  </a:lnTo>
                  <a:cubicBezTo>
                    <a:pt x="691864" y="517193"/>
                    <a:pt x="697575" y="529394"/>
                    <a:pt x="702957" y="541556"/>
                  </a:cubicBezTo>
                  <a:lnTo>
                    <a:pt x="681984" y="550829"/>
                  </a:lnTo>
                  <a:close/>
                  <a:moveTo>
                    <a:pt x="647332" y="480813"/>
                  </a:moveTo>
                  <a:cubicBezTo>
                    <a:pt x="641080" y="469456"/>
                    <a:pt x="634498" y="458086"/>
                    <a:pt x="627770" y="447005"/>
                  </a:cubicBezTo>
                  <a:lnTo>
                    <a:pt x="647359" y="435094"/>
                  </a:lnTo>
                  <a:cubicBezTo>
                    <a:pt x="654270" y="446451"/>
                    <a:pt x="661011" y="458125"/>
                    <a:pt x="667422" y="469773"/>
                  </a:cubicBezTo>
                  <a:lnTo>
                    <a:pt x="647332" y="480826"/>
                  </a:lnTo>
                  <a:close/>
                  <a:moveTo>
                    <a:pt x="606758" y="414068"/>
                  </a:moveTo>
                  <a:cubicBezTo>
                    <a:pt x="599542" y="403292"/>
                    <a:pt x="592010" y="392528"/>
                    <a:pt x="584334" y="382068"/>
                  </a:cubicBezTo>
                  <a:lnTo>
                    <a:pt x="602827" y="368508"/>
                  </a:lnTo>
                  <a:cubicBezTo>
                    <a:pt x="610688" y="379232"/>
                    <a:pt x="618418" y="390259"/>
                    <a:pt x="625805" y="401313"/>
                  </a:cubicBezTo>
                  <a:lnTo>
                    <a:pt x="606744" y="414055"/>
                  </a:lnTo>
                  <a:close/>
                  <a:moveTo>
                    <a:pt x="560564" y="351070"/>
                  </a:moveTo>
                  <a:cubicBezTo>
                    <a:pt x="552452" y="340952"/>
                    <a:pt x="544010" y="330888"/>
                    <a:pt x="535475" y="321114"/>
                  </a:cubicBezTo>
                  <a:lnTo>
                    <a:pt x="552729" y="306010"/>
                  </a:lnTo>
                  <a:cubicBezTo>
                    <a:pt x="561487" y="316022"/>
                    <a:pt x="570140" y="326350"/>
                    <a:pt x="578451" y="336718"/>
                  </a:cubicBezTo>
                  <a:lnTo>
                    <a:pt x="560564" y="351057"/>
                  </a:lnTo>
                  <a:close/>
                  <a:moveTo>
                    <a:pt x="509107" y="292279"/>
                  </a:moveTo>
                  <a:cubicBezTo>
                    <a:pt x="501298" y="284088"/>
                    <a:pt x="493212" y="275936"/>
                    <a:pt x="485087" y="268034"/>
                  </a:cubicBezTo>
                  <a:cubicBezTo>
                    <a:pt x="483900" y="266887"/>
                    <a:pt x="482726" y="265739"/>
                    <a:pt x="481525" y="264592"/>
                  </a:cubicBezTo>
                  <a:lnTo>
                    <a:pt x="497420" y="248064"/>
                  </a:lnTo>
                  <a:cubicBezTo>
                    <a:pt x="498634" y="249238"/>
                    <a:pt x="499860" y="250412"/>
                    <a:pt x="501074" y="251599"/>
                  </a:cubicBezTo>
                  <a:cubicBezTo>
                    <a:pt x="509397" y="259698"/>
                    <a:pt x="517681" y="268061"/>
                    <a:pt x="525688" y="276450"/>
                  </a:cubicBezTo>
                  <a:lnTo>
                    <a:pt x="509094" y="292279"/>
                  </a:lnTo>
                  <a:close/>
                  <a:moveTo>
                    <a:pt x="452796" y="238118"/>
                  </a:moveTo>
                  <a:cubicBezTo>
                    <a:pt x="443075" y="229544"/>
                    <a:pt x="433036" y="221049"/>
                    <a:pt x="422959" y="212897"/>
                  </a:cubicBezTo>
                  <a:lnTo>
                    <a:pt x="437376" y="195077"/>
                  </a:lnTo>
                  <a:cubicBezTo>
                    <a:pt x="447718" y="203440"/>
                    <a:pt x="458006" y="212146"/>
                    <a:pt x="467965" y="220931"/>
                  </a:cubicBezTo>
                  <a:lnTo>
                    <a:pt x="452796" y="238118"/>
                  </a:lnTo>
                  <a:close/>
                  <a:moveTo>
                    <a:pt x="392053" y="188970"/>
                  </a:moveTo>
                  <a:cubicBezTo>
                    <a:pt x="381619" y="181240"/>
                    <a:pt x="370895" y="173642"/>
                    <a:pt x="360158" y="166387"/>
                  </a:cubicBezTo>
                  <a:lnTo>
                    <a:pt x="373006" y="147393"/>
                  </a:lnTo>
                  <a:cubicBezTo>
                    <a:pt x="384007" y="154832"/>
                    <a:pt x="395008" y="162628"/>
                    <a:pt x="405705" y="170542"/>
                  </a:cubicBezTo>
                  <a:lnTo>
                    <a:pt x="392053" y="188970"/>
                  </a:lnTo>
                  <a:close/>
                  <a:moveTo>
                    <a:pt x="327327" y="145190"/>
                  </a:moveTo>
                  <a:cubicBezTo>
                    <a:pt x="316286" y="138397"/>
                    <a:pt x="304942" y="131735"/>
                    <a:pt x="293624" y="125417"/>
                  </a:cubicBezTo>
                  <a:lnTo>
                    <a:pt x="304797" y="105393"/>
                  </a:lnTo>
                  <a:cubicBezTo>
                    <a:pt x="316405" y="111870"/>
                    <a:pt x="328039" y="118690"/>
                    <a:pt x="339356" y="125668"/>
                  </a:cubicBezTo>
                  <a:lnTo>
                    <a:pt x="327340" y="145190"/>
                  </a:lnTo>
                  <a:close/>
                  <a:moveTo>
                    <a:pt x="259091" y="107108"/>
                  </a:moveTo>
                  <a:cubicBezTo>
                    <a:pt x="247510" y="101278"/>
                    <a:pt x="235638" y="95619"/>
                    <a:pt x="223819" y="90303"/>
                  </a:cubicBezTo>
                  <a:lnTo>
                    <a:pt x="233237" y="69396"/>
                  </a:lnTo>
                  <a:cubicBezTo>
                    <a:pt x="245360" y="74857"/>
                    <a:pt x="257535" y="80661"/>
                    <a:pt x="269406" y="86623"/>
                  </a:cubicBezTo>
                  <a:lnTo>
                    <a:pt x="259104" y="107108"/>
                  </a:lnTo>
                  <a:close/>
                  <a:moveTo>
                    <a:pt x="187848" y="75015"/>
                  </a:moveTo>
                  <a:cubicBezTo>
                    <a:pt x="175805" y="70201"/>
                    <a:pt x="163498" y="65584"/>
                    <a:pt x="151257" y="61297"/>
                  </a:cubicBezTo>
                  <a:lnTo>
                    <a:pt x="158842" y="39664"/>
                  </a:lnTo>
                  <a:cubicBezTo>
                    <a:pt x="171386" y="44057"/>
                    <a:pt x="184010" y="48792"/>
                    <a:pt x="196356" y="53726"/>
                  </a:cubicBezTo>
                  <a:lnTo>
                    <a:pt x="187848" y="75015"/>
                  </a:lnTo>
                  <a:close/>
                  <a:moveTo>
                    <a:pt x="114113" y="49188"/>
                  </a:moveTo>
                  <a:cubicBezTo>
                    <a:pt x="101687" y="45429"/>
                    <a:pt x="89024" y="41894"/>
                    <a:pt x="76479" y="38688"/>
                  </a:cubicBezTo>
                  <a:lnTo>
                    <a:pt x="82165" y="16475"/>
                  </a:lnTo>
                  <a:cubicBezTo>
                    <a:pt x="95025" y="19773"/>
                    <a:pt x="108018" y="23387"/>
                    <a:pt x="120760" y="27239"/>
                  </a:cubicBezTo>
                  <a:lnTo>
                    <a:pt x="114126" y="49188"/>
                  </a:lnTo>
                  <a:close/>
                  <a:moveTo>
                    <a:pt x="38411" y="29824"/>
                  </a:moveTo>
                  <a:cubicBezTo>
                    <a:pt x="25722" y="27160"/>
                    <a:pt x="12795" y="24733"/>
                    <a:pt x="0" y="22622"/>
                  </a:cubicBezTo>
                  <a:lnTo>
                    <a:pt x="3733" y="0"/>
                  </a:lnTo>
                  <a:cubicBezTo>
                    <a:pt x="16845" y="2163"/>
                    <a:pt x="30101" y="4656"/>
                    <a:pt x="43120" y="7387"/>
                  </a:cubicBezTo>
                  <a:lnTo>
                    <a:pt x="38411" y="29824"/>
                  </a:ln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33" name="任意多边形: 形状 132">
              <a:extLst>
                <a:ext uri="{FF2B5EF4-FFF2-40B4-BE49-F238E27FC236}">
                  <a16:creationId xmlns:a16="http://schemas.microsoft.com/office/drawing/2014/main" id="{96B52057-413A-7BCC-4845-3A2D96297CCE}"/>
                </a:ext>
              </a:extLst>
            </p:cNvPr>
            <p:cNvSpPr/>
            <p:nvPr/>
          </p:nvSpPr>
          <p:spPr>
            <a:xfrm>
              <a:off x="2956744" y="5163591"/>
              <a:ext cx="1070330" cy="1355249"/>
            </a:xfrm>
            <a:custGeom>
              <a:avLst/>
              <a:gdLst>
                <a:gd name="connsiteX0" fmla="*/ 910605 w 1070330"/>
                <a:gd name="connsiteY0" fmla="*/ 1355249 h 1355249"/>
                <a:gd name="connsiteX1" fmla="*/ 870558 w 1070330"/>
                <a:gd name="connsiteY1" fmla="*/ 1353574 h 1355249"/>
                <a:gd name="connsiteX2" fmla="*/ 872009 w 1070330"/>
                <a:gd name="connsiteY2" fmla="*/ 1330688 h 1355249"/>
                <a:gd name="connsiteX3" fmla="*/ 911053 w 1070330"/>
                <a:gd name="connsiteY3" fmla="*/ 1332324 h 1355249"/>
                <a:gd name="connsiteX4" fmla="*/ 910592 w 1070330"/>
                <a:gd name="connsiteY4" fmla="*/ 1355249 h 1355249"/>
                <a:gd name="connsiteX5" fmla="*/ 950678 w 1070330"/>
                <a:gd name="connsiteY5" fmla="*/ 1355196 h 1355249"/>
                <a:gd name="connsiteX6" fmla="*/ 950164 w 1070330"/>
                <a:gd name="connsiteY6" fmla="*/ 1332271 h 1355249"/>
                <a:gd name="connsiteX7" fmla="*/ 989208 w 1070330"/>
                <a:gd name="connsiteY7" fmla="*/ 1330543 h 1355249"/>
                <a:gd name="connsiteX8" fmla="*/ 990712 w 1070330"/>
                <a:gd name="connsiteY8" fmla="*/ 1353416 h 1355249"/>
                <a:gd name="connsiteX9" fmla="*/ 950691 w 1070330"/>
                <a:gd name="connsiteY9" fmla="*/ 1355196 h 1355249"/>
                <a:gd name="connsiteX10" fmla="*/ 830643 w 1070330"/>
                <a:gd name="connsiteY10" fmla="*/ 1350158 h 1355249"/>
                <a:gd name="connsiteX11" fmla="*/ 790899 w 1070330"/>
                <a:gd name="connsiteY11" fmla="*/ 1345013 h 1355249"/>
                <a:gd name="connsiteX12" fmla="*/ 794329 w 1070330"/>
                <a:gd name="connsiteY12" fmla="*/ 1322339 h 1355249"/>
                <a:gd name="connsiteX13" fmla="*/ 833083 w 1070330"/>
                <a:gd name="connsiteY13" fmla="*/ 1327351 h 1355249"/>
                <a:gd name="connsiteX14" fmla="*/ 830630 w 1070330"/>
                <a:gd name="connsiteY14" fmla="*/ 1350144 h 1355249"/>
                <a:gd name="connsiteX15" fmla="*/ 1030613 w 1070330"/>
                <a:gd name="connsiteY15" fmla="*/ 1349933 h 1355249"/>
                <a:gd name="connsiteX16" fmla="*/ 1028134 w 1070330"/>
                <a:gd name="connsiteY16" fmla="*/ 1327140 h 1355249"/>
                <a:gd name="connsiteX17" fmla="*/ 1066888 w 1070330"/>
                <a:gd name="connsiteY17" fmla="*/ 1322088 h 1355249"/>
                <a:gd name="connsiteX18" fmla="*/ 1070331 w 1070330"/>
                <a:gd name="connsiteY18" fmla="*/ 1344763 h 1355249"/>
                <a:gd name="connsiteX19" fmla="*/ 1030613 w 1070330"/>
                <a:gd name="connsiteY19" fmla="*/ 1349947 h 1355249"/>
                <a:gd name="connsiteX20" fmla="*/ 751420 w 1070330"/>
                <a:gd name="connsiteY20" fmla="*/ 1338154 h 1355249"/>
                <a:gd name="connsiteX21" fmla="*/ 712270 w 1070330"/>
                <a:gd name="connsiteY21" fmla="*/ 1329580 h 1355249"/>
                <a:gd name="connsiteX22" fmla="*/ 717652 w 1070330"/>
                <a:gd name="connsiteY22" fmla="*/ 1307301 h 1355249"/>
                <a:gd name="connsiteX23" fmla="*/ 755825 w 1070330"/>
                <a:gd name="connsiteY23" fmla="*/ 1315651 h 1355249"/>
                <a:gd name="connsiteX24" fmla="*/ 751407 w 1070330"/>
                <a:gd name="connsiteY24" fmla="*/ 1338154 h 1355249"/>
                <a:gd name="connsiteX25" fmla="*/ 673542 w 1070330"/>
                <a:gd name="connsiteY25" fmla="*/ 1319331 h 1355249"/>
                <a:gd name="connsiteX26" fmla="*/ 635289 w 1070330"/>
                <a:gd name="connsiteY26" fmla="*/ 1307407 h 1355249"/>
                <a:gd name="connsiteX27" fmla="*/ 642583 w 1070330"/>
                <a:gd name="connsiteY27" fmla="*/ 1285668 h 1355249"/>
                <a:gd name="connsiteX28" fmla="*/ 679887 w 1070330"/>
                <a:gd name="connsiteY28" fmla="*/ 1297289 h 1355249"/>
                <a:gd name="connsiteX29" fmla="*/ 673542 w 1070330"/>
                <a:gd name="connsiteY29" fmla="*/ 1319318 h 1355249"/>
                <a:gd name="connsiteX30" fmla="*/ 597590 w 1070330"/>
                <a:gd name="connsiteY30" fmla="*/ 1293847 h 1355249"/>
                <a:gd name="connsiteX31" fmla="*/ 560511 w 1070330"/>
                <a:gd name="connsiteY31" fmla="*/ 1278677 h 1355249"/>
                <a:gd name="connsiteX32" fmla="*/ 569652 w 1070330"/>
                <a:gd name="connsiteY32" fmla="*/ 1257651 h 1355249"/>
                <a:gd name="connsiteX33" fmla="*/ 605821 w 1070330"/>
                <a:gd name="connsiteY33" fmla="*/ 1272451 h 1355249"/>
                <a:gd name="connsiteX34" fmla="*/ 597603 w 1070330"/>
                <a:gd name="connsiteY34" fmla="*/ 1293847 h 1355249"/>
                <a:gd name="connsiteX35" fmla="*/ 524118 w 1070330"/>
                <a:gd name="connsiteY35" fmla="*/ 1261925 h 1355249"/>
                <a:gd name="connsiteX36" fmla="*/ 488477 w 1070330"/>
                <a:gd name="connsiteY36" fmla="*/ 1243617 h 1355249"/>
                <a:gd name="connsiteX37" fmla="*/ 499386 w 1070330"/>
                <a:gd name="connsiteY37" fmla="*/ 1223448 h 1355249"/>
                <a:gd name="connsiteX38" fmla="*/ 534143 w 1070330"/>
                <a:gd name="connsiteY38" fmla="*/ 1241295 h 1355249"/>
                <a:gd name="connsiteX39" fmla="*/ 524105 w 1070330"/>
                <a:gd name="connsiteY39" fmla="*/ 1261912 h 1355249"/>
                <a:gd name="connsiteX40" fmla="*/ 453654 w 1070330"/>
                <a:gd name="connsiteY40" fmla="*/ 1223817 h 1355249"/>
                <a:gd name="connsiteX41" fmla="*/ 419714 w 1070330"/>
                <a:gd name="connsiteY41" fmla="*/ 1202541 h 1355249"/>
                <a:gd name="connsiteX42" fmla="*/ 432311 w 1070330"/>
                <a:gd name="connsiteY42" fmla="*/ 1183375 h 1355249"/>
                <a:gd name="connsiteX43" fmla="*/ 465420 w 1070330"/>
                <a:gd name="connsiteY43" fmla="*/ 1204137 h 1355249"/>
                <a:gd name="connsiteX44" fmla="*/ 453654 w 1070330"/>
                <a:gd name="connsiteY44" fmla="*/ 1223817 h 1355249"/>
                <a:gd name="connsiteX45" fmla="*/ 386724 w 1070330"/>
                <a:gd name="connsiteY45" fmla="*/ 1179813 h 1355249"/>
                <a:gd name="connsiteX46" fmla="*/ 354737 w 1070330"/>
                <a:gd name="connsiteY46" fmla="*/ 1155701 h 1355249"/>
                <a:gd name="connsiteX47" fmla="*/ 368917 w 1070330"/>
                <a:gd name="connsiteY47" fmla="*/ 1137682 h 1355249"/>
                <a:gd name="connsiteX48" fmla="*/ 400126 w 1070330"/>
                <a:gd name="connsiteY48" fmla="*/ 1161201 h 1355249"/>
                <a:gd name="connsiteX49" fmla="*/ 386724 w 1070330"/>
                <a:gd name="connsiteY49" fmla="*/ 1179800 h 1355249"/>
                <a:gd name="connsiteX50" fmla="*/ 323805 w 1070330"/>
                <a:gd name="connsiteY50" fmla="*/ 1130256 h 1355249"/>
                <a:gd name="connsiteX51" fmla="*/ 293994 w 1070330"/>
                <a:gd name="connsiteY51" fmla="*/ 1103505 h 1355249"/>
                <a:gd name="connsiteX52" fmla="*/ 309664 w 1070330"/>
                <a:gd name="connsiteY52" fmla="*/ 1086766 h 1355249"/>
                <a:gd name="connsiteX53" fmla="*/ 338750 w 1070330"/>
                <a:gd name="connsiteY53" fmla="*/ 1112857 h 1355249"/>
                <a:gd name="connsiteX54" fmla="*/ 323805 w 1070330"/>
                <a:gd name="connsiteY54" fmla="*/ 1130243 h 1355249"/>
                <a:gd name="connsiteX55" fmla="*/ 265344 w 1070330"/>
                <a:gd name="connsiteY55" fmla="*/ 1075501 h 1355249"/>
                <a:gd name="connsiteX56" fmla="*/ 237933 w 1070330"/>
                <a:gd name="connsiteY56" fmla="*/ 1046297 h 1355249"/>
                <a:gd name="connsiteX57" fmla="*/ 254989 w 1070330"/>
                <a:gd name="connsiteY57" fmla="*/ 1030970 h 1355249"/>
                <a:gd name="connsiteX58" fmla="*/ 281726 w 1070330"/>
                <a:gd name="connsiteY58" fmla="*/ 1059462 h 1355249"/>
                <a:gd name="connsiteX59" fmla="*/ 265344 w 1070330"/>
                <a:gd name="connsiteY59" fmla="*/ 1075501 h 1355249"/>
                <a:gd name="connsiteX60" fmla="*/ 211803 w 1070330"/>
                <a:gd name="connsiteY60" fmla="*/ 1015932 h 1355249"/>
                <a:gd name="connsiteX61" fmla="*/ 187004 w 1070330"/>
                <a:gd name="connsiteY61" fmla="*/ 984473 h 1355249"/>
                <a:gd name="connsiteX62" fmla="*/ 205313 w 1070330"/>
                <a:gd name="connsiteY62" fmla="*/ 970675 h 1355249"/>
                <a:gd name="connsiteX63" fmla="*/ 229504 w 1070330"/>
                <a:gd name="connsiteY63" fmla="*/ 1001357 h 1355249"/>
                <a:gd name="connsiteX64" fmla="*/ 211803 w 1070330"/>
                <a:gd name="connsiteY64" fmla="*/ 1015932 h 1355249"/>
                <a:gd name="connsiteX65" fmla="*/ 163591 w 1070330"/>
                <a:gd name="connsiteY65" fmla="*/ 951984 h 1355249"/>
                <a:gd name="connsiteX66" fmla="*/ 141602 w 1070330"/>
                <a:gd name="connsiteY66" fmla="*/ 918506 h 1355249"/>
                <a:gd name="connsiteX67" fmla="*/ 161032 w 1070330"/>
                <a:gd name="connsiteY67" fmla="*/ 906331 h 1355249"/>
                <a:gd name="connsiteX68" fmla="*/ 182480 w 1070330"/>
                <a:gd name="connsiteY68" fmla="*/ 938978 h 1355249"/>
                <a:gd name="connsiteX69" fmla="*/ 163591 w 1070330"/>
                <a:gd name="connsiteY69" fmla="*/ 951984 h 1355249"/>
                <a:gd name="connsiteX70" fmla="*/ 121077 w 1070330"/>
                <a:gd name="connsiteY70" fmla="*/ 884105 h 1355249"/>
                <a:gd name="connsiteX71" fmla="*/ 102069 w 1070330"/>
                <a:gd name="connsiteY71" fmla="*/ 848846 h 1355249"/>
                <a:gd name="connsiteX72" fmla="*/ 122475 w 1070330"/>
                <a:gd name="connsiteY72" fmla="*/ 838399 h 1355249"/>
                <a:gd name="connsiteX73" fmla="*/ 141008 w 1070330"/>
                <a:gd name="connsiteY73" fmla="*/ 872774 h 1355249"/>
                <a:gd name="connsiteX74" fmla="*/ 121064 w 1070330"/>
                <a:gd name="connsiteY74" fmla="*/ 884091 h 1355249"/>
                <a:gd name="connsiteX75" fmla="*/ 84605 w 1070330"/>
                <a:gd name="connsiteY75" fmla="*/ 812809 h 1355249"/>
                <a:gd name="connsiteX76" fmla="*/ 68723 w 1070330"/>
                <a:gd name="connsiteY76" fmla="*/ 776047 h 1355249"/>
                <a:gd name="connsiteX77" fmla="*/ 89960 w 1070330"/>
                <a:gd name="connsiteY77" fmla="*/ 767407 h 1355249"/>
                <a:gd name="connsiteX78" fmla="*/ 105446 w 1070330"/>
                <a:gd name="connsiteY78" fmla="*/ 803259 h 1355249"/>
                <a:gd name="connsiteX79" fmla="*/ 84605 w 1070330"/>
                <a:gd name="connsiteY79" fmla="*/ 812809 h 1355249"/>
                <a:gd name="connsiteX80" fmla="*/ 54451 w 1070330"/>
                <a:gd name="connsiteY80" fmla="*/ 738625 h 1355249"/>
                <a:gd name="connsiteX81" fmla="*/ 41814 w 1070330"/>
                <a:gd name="connsiteY81" fmla="*/ 700622 h 1355249"/>
                <a:gd name="connsiteX82" fmla="*/ 63724 w 1070330"/>
                <a:gd name="connsiteY82" fmla="*/ 693856 h 1355249"/>
                <a:gd name="connsiteX83" fmla="*/ 76057 w 1070330"/>
                <a:gd name="connsiteY83" fmla="*/ 730908 h 1355249"/>
                <a:gd name="connsiteX84" fmla="*/ 54464 w 1070330"/>
                <a:gd name="connsiteY84" fmla="*/ 738612 h 1355249"/>
                <a:gd name="connsiteX85" fmla="*/ 30813 w 1070330"/>
                <a:gd name="connsiteY85" fmla="*/ 662119 h 1355249"/>
                <a:gd name="connsiteX86" fmla="*/ 21488 w 1070330"/>
                <a:gd name="connsiteY86" fmla="*/ 623180 h 1355249"/>
                <a:gd name="connsiteX87" fmla="*/ 43899 w 1070330"/>
                <a:gd name="connsiteY87" fmla="*/ 618313 h 1355249"/>
                <a:gd name="connsiteX88" fmla="*/ 53000 w 1070330"/>
                <a:gd name="connsiteY88" fmla="*/ 656289 h 1355249"/>
                <a:gd name="connsiteX89" fmla="*/ 30827 w 1070330"/>
                <a:gd name="connsiteY89" fmla="*/ 662106 h 1355249"/>
                <a:gd name="connsiteX90" fmla="*/ 13824 w 1070330"/>
                <a:gd name="connsiteY90" fmla="*/ 583885 h 1355249"/>
                <a:gd name="connsiteX91" fmla="*/ 10698 w 1070330"/>
                <a:gd name="connsiteY91" fmla="*/ 564613 h 1355249"/>
                <a:gd name="connsiteX92" fmla="*/ 7835 w 1070330"/>
                <a:gd name="connsiteY92" fmla="*/ 544274 h 1355249"/>
                <a:gd name="connsiteX93" fmla="*/ 30576 w 1070330"/>
                <a:gd name="connsiteY93" fmla="*/ 541319 h 1355249"/>
                <a:gd name="connsiteX94" fmla="*/ 33372 w 1070330"/>
                <a:gd name="connsiteY94" fmla="*/ 561158 h 1355249"/>
                <a:gd name="connsiteX95" fmla="*/ 36433 w 1070330"/>
                <a:gd name="connsiteY95" fmla="*/ 579954 h 1355249"/>
                <a:gd name="connsiteX96" fmla="*/ 13837 w 1070330"/>
                <a:gd name="connsiteY96" fmla="*/ 583859 h 1355249"/>
                <a:gd name="connsiteX97" fmla="*/ 3509 w 1070330"/>
                <a:gd name="connsiteY97" fmla="*/ 504451 h 1355249"/>
                <a:gd name="connsiteX98" fmla="*/ 897 w 1070330"/>
                <a:gd name="connsiteY98" fmla="*/ 464470 h 1355249"/>
                <a:gd name="connsiteX99" fmla="*/ 23809 w 1070330"/>
                <a:gd name="connsiteY99" fmla="*/ 463467 h 1355249"/>
                <a:gd name="connsiteX100" fmla="*/ 26355 w 1070330"/>
                <a:gd name="connsiteY100" fmla="*/ 502459 h 1355249"/>
                <a:gd name="connsiteX101" fmla="*/ 3509 w 1070330"/>
                <a:gd name="connsiteY101" fmla="*/ 504438 h 1355249"/>
                <a:gd name="connsiteX102" fmla="*/ 22925 w 1070330"/>
                <a:gd name="connsiteY102" fmla="*/ 424410 h 1355249"/>
                <a:gd name="connsiteX103" fmla="*/ 0 w 1070330"/>
                <a:gd name="connsiteY103" fmla="*/ 424410 h 1355249"/>
                <a:gd name="connsiteX104" fmla="*/ 0 w 1070330"/>
                <a:gd name="connsiteY104" fmla="*/ 423711 h 1355249"/>
                <a:gd name="connsiteX105" fmla="*/ 831 w 1070330"/>
                <a:gd name="connsiteY105" fmla="*/ 384350 h 1355249"/>
                <a:gd name="connsiteX106" fmla="*/ 23743 w 1070330"/>
                <a:gd name="connsiteY106" fmla="*/ 385326 h 1355249"/>
                <a:gd name="connsiteX107" fmla="*/ 22925 w 1070330"/>
                <a:gd name="connsiteY107" fmla="*/ 423711 h 1355249"/>
                <a:gd name="connsiteX108" fmla="*/ 22925 w 1070330"/>
                <a:gd name="connsiteY108" fmla="*/ 424410 h 1355249"/>
                <a:gd name="connsiteX109" fmla="*/ 26249 w 1070330"/>
                <a:gd name="connsiteY109" fmla="*/ 346321 h 1355249"/>
                <a:gd name="connsiteX110" fmla="*/ 3403 w 1070330"/>
                <a:gd name="connsiteY110" fmla="*/ 344356 h 1355249"/>
                <a:gd name="connsiteX111" fmla="*/ 7703 w 1070330"/>
                <a:gd name="connsiteY111" fmla="*/ 304507 h 1355249"/>
                <a:gd name="connsiteX112" fmla="*/ 30444 w 1070330"/>
                <a:gd name="connsiteY112" fmla="*/ 307461 h 1355249"/>
                <a:gd name="connsiteX113" fmla="*/ 26249 w 1070330"/>
                <a:gd name="connsiteY113" fmla="*/ 346321 h 1355249"/>
                <a:gd name="connsiteX114" fmla="*/ 36314 w 1070330"/>
                <a:gd name="connsiteY114" fmla="*/ 268826 h 1355249"/>
                <a:gd name="connsiteX115" fmla="*/ 13731 w 1070330"/>
                <a:gd name="connsiteY115" fmla="*/ 264882 h 1355249"/>
                <a:gd name="connsiteX116" fmla="*/ 21474 w 1070330"/>
                <a:gd name="connsiteY116" fmla="*/ 225560 h 1355249"/>
                <a:gd name="connsiteX117" fmla="*/ 43872 w 1070330"/>
                <a:gd name="connsiteY117" fmla="*/ 230467 h 1355249"/>
                <a:gd name="connsiteX118" fmla="*/ 36327 w 1070330"/>
                <a:gd name="connsiteY118" fmla="*/ 268813 h 1355249"/>
                <a:gd name="connsiteX119" fmla="*/ 53066 w 1070330"/>
                <a:gd name="connsiteY119" fmla="*/ 192505 h 1355249"/>
                <a:gd name="connsiteX120" fmla="*/ 30906 w 1070330"/>
                <a:gd name="connsiteY120" fmla="*/ 186622 h 1355249"/>
                <a:gd name="connsiteX121" fmla="*/ 42012 w 1070330"/>
                <a:gd name="connsiteY121" fmla="*/ 148118 h 1355249"/>
                <a:gd name="connsiteX122" fmla="*/ 63896 w 1070330"/>
                <a:gd name="connsiteY122" fmla="*/ 154951 h 1355249"/>
                <a:gd name="connsiteX123" fmla="*/ 53053 w 1070330"/>
                <a:gd name="connsiteY123" fmla="*/ 192491 h 1355249"/>
                <a:gd name="connsiteX124" fmla="*/ 76348 w 1070330"/>
                <a:gd name="connsiteY124" fmla="*/ 117911 h 1355249"/>
                <a:gd name="connsiteX125" fmla="*/ 54781 w 1070330"/>
                <a:gd name="connsiteY125" fmla="*/ 110142 h 1355249"/>
                <a:gd name="connsiteX126" fmla="*/ 69172 w 1070330"/>
                <a:gd name="connsiteY126" fmla="*/ 72747 h 1355249"/>
                <a:gd name="connsiteX127" fmla="*/ 90382 w 1070330"/>
                <a:gd name="connsiteY127" fmla="*/ 81439 h 1355249"/>
                <a:gd name="connsiteX128" fmla="*/ 76348 w 1070330"/>
                <a:gd name="connsiteY128" fmla="*/ 117911 h 1355249"/>
                <a:gd name="connsiteX129" fmla="*/ 105974 w 1070330"/>
                <a:gd name="connsiteY129" fmla="*/ 45613 h 1355249"/>
                <a:gd name="connsiteX130" fmla="*/ 85146 w 1070330"/>
                <a:gd name="connsiteY130" fmla="*/ 36011 h 1355249"/>
                <a:gd name="connsiteX131" fmla="*/ 102703 w 1070330"/>
                <a:gd name="connsiteY131" fmla="*/ 0 h 1355249"/>
                <a:gd name="connsiteX132" fmla="*/ 123095 w 1070330"/>
                <a:gd name="connsiteY132" fmla="*/ 10487 h 1355249"/>
                <a:gd name="connsiteX133" fmla="*/ 105974 w 1070330"/>
                <a:gd name="connsiteY133" fmla="*/ 45613 h 135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070330" h="1355249">
                  <a:moveTo>
                    <a:pt x="910605" y="1355249"/>
                  </a:moveTo>
                  <a:cubicBezTo>
                    <a:pt x="897295" y="1354972"/>
                    <a:pt x="883814" y="1354418"/>
                    <a:pt x="870558" y="1353574"/>
                  </a:cubicBezTo>
                  <a:lnTo>
                    <a:pt x="872009" y="1330688"/>
                  </a:lnTo>
                  <a:cubicBezTo>
                    <a:pt x="884936" y="1331506"/>
                    <a:pt x="898074" y="1332060"/>
                    <a:pt x="911053" y="1332324"/>
                  </a:cubicBezTo>
                  <a:lnTo>
                    <a:pt x="910592" y="1355249"/>
                  </a:lnTo>
                  <a:close/>
                  <a:moveTo>
                    <a:pt x="950678" y="1355196"/>
                  </a:moveTo>
                  <a:lnTo>
                    <a:pt x="950164" y="1332271"/>
                  </a:lnTo>
                  <a:cubicBezTo>
                    <a:pt x="963090" y="1331981"/>
                    <a:pt x="976228" y="1331387"/>
                    <a:pt x="989208" y="1330543"/>
                  </a:cubicBezTo>
                  <a:lnTo>
                    <a:pt x="990712" y="1353416"/>
                  </a:lnTo>
                  <a:cubicBezTo>
                    <a:pt x="977416" y="1354286"/>
                    <a:pt x="963948" y="1354893"/>
                    <a:pt x="950691" y="1355196"/>
                  </a:cubicBezTo>
                  <a:close/>
                  <a:moveTo>
                    <a:pt x="830643" y="1350158"/>
                  </a:moveTo>
                  <a:cubicBezTo>
                    <a:pt x="817413" y="1348733"/>
                    <a:pt x="804051" y="1347005"/>
                    <a:pt x="790899" y="1345013"/>
                  </a:cubicBezTo>
                  <a:lnTo>
                    <a:pt x="794329" y="1322339"/>
                  </a:lnTo>
                  <a:cubicBezTo>
                    <a:pt x="807150" y="1324278"/>
                    <a:pt x="820183" y="1325966"/>
                    <a:pt x="833083" y="1327351"/>
                  </a:cubicBezTo>
                  <a:lnTo>
                    <a:pt x="830630" y="1350144"/>
                  </a:lnTo>
                  <a:close/>
                  <a:moveTo>
                    <a:pt x="1030613" y="1349933"/>
                  </a:moveTo>
                  <a:lnTo>
                    <a:pt x="1028134" y="1327140"/>
                  </a:lnTo>
                  <a:cubicBezTo>
                    <a:pt x="1041034" y="1325728"/>
                    <a:pt x="1054080" y="1324040"/>
                    <a:pt x="1066888" y="1322088"/>
                  </a:cubicBezTo>
                  <a:lnTo>
                    <a:pt x="1070331" y="1344763"/>
                  </a:lnTo>
                  <a:cubicBezTo>
                    <a:pt x="1057193" y="1346754"/>
                    <a:pt x="1043830" y="1348496"/>
                    <a:pt x="1030613" y="1349947"/>
                  </a:cubicBezTo>
                  <a:close/>
                  <a:moveTo>
                    <a:pt x="751420" y="1338154"/>
                  </a:moveTo>
                  <a:cubicBezTo>
                    <a:pt x="738374" y="1335595"/>
                    <a:pt x="725210" y="1332720"/>
                    <a:pt x="712270" y="1329580"/>
                  </a:cubicBezTo>
                  <a:lnTo>
                    <a:pt x="717652" y="1307301"/>
                  </a:lnTo>
                  <a:cubicBezTo>
                    <a:pt x="730262" y="1310348"/>
                    <a:pt x="743110" y="1313158"/>
                    <a:pt x="755825" y="1315651"/>
                  </a:cubicBezTo>
                  <a:lnTo>
                    <a:pt x="751407" y="1338154"/>
                  </a:lnTo>
                  <a:close/>
                  <a:moveTo>
                    <a:pt x="673542" y="1319331"/>
                  </a:moveTo>
                  <a:cubicBezTo>
                    <a:pt x="660773" y="1315651"/>
                    <a:pt x="647899" y="1311641"/>
                    <a:pt x="635289" y="1307407"/>
                  </a:cubicBezTo>
                  <a:lnTo>
                    <a:pt x="642583" y="1285668"/>
                  </a:lnTo>
                  <a:cubicBezTo>
                    <a:pt x="654890" y="1289797"/>
                    <a:pt x="667435" y="1293701"/>
                    <a:pt x="679887" y="1297289"/>
                  </a:cubicBezTo>
                  <a:lnTo>
                    <a:pt x="673542" y="1319318"/>
                  </a:lnTo>
                  <a:close/>
                  <a:moveTo>
                    <a:pt x="597590" y="1293847"/>
                  </a:moveTo>
                  <a:cubicBezTo>
                    <a:pt x="585178" y="1289072"/>
                    <a:pt x="572699" y="1283967"/>
                    <a:pt x="560511" y="1278677"/>
                  </a:cubicBezTo>
                  <a:lnTo>
                    <a:pt x="569652" y="1257651"/>
                  </a:lnTo>
                  <a:cubicBezTo>
                    <a:pt x="581537" y="1262822"/>
                    <a:pt x="593712" y="1267795"/>
                    <a:pt x="605821" y="1272451"/>
                  </a:cubicBezTo>
                  <a:lnTo>
                    <a:pt x="597603" y="1293847"/>
                  </a:lnTo>
                  <a:close/>
                  <a:moveTo>
                    <a:pt x="524118" y="1261925"/>
                  </a:moveTo>
                  <a:cubicBezTo>
                    <a:pt x="512167" y="1256108"/>
                    <a:pt x="500177" y="1249948"/>
                    <a:pt x="488477" y="1243617"/>
                  </a:cubicBezTo>
                  <a:lnTo>
                    <a:pt x="499386" y="1223448"/>
                  </a:lnTo>
                  <a:cubicBezTo>
                    <a:pt x="510796" y="1229621"/>
                    <a:pt x="522482" y="1235623"/>
                    <a:pt x="534143" y="1241295"/>
                  </a:cubicBezTo>
                  <a:lnTo>
                    <a:pt x="524105" y="1261912"/>
                  </a:lnTo>
                  <a:close/>
                  <a:moveTo>
                    <a:pt x="453654" y="1223817"/>
                  </a:moveTo>
                  <a:cubicBezTo>
                    <a:pt x="442257" y="1217011"/>
                    <a:pt x="430834" y="1209848"/>
                    <a:pt x="419714" y="1202541"/>
                  </a:cubicBezTo>
                  <a:lnTo>
                    <a:pt x="432311" y="1183375"/>
                  </a:lnTo>
                  <a:cubicBezTo>
                    <a:pt x="443167" y="1190511"/>
                    <a:pt x="454300" y="1197489"/>
                    <a:pt x="465420" y="1204137"/>
                  </a:cubicBezTo>
                  <a:lnTo>
                    <a:pt x="453654" y="1223817"/>
                  </a:lnTo>
                  <a:close/>
                  <a:moveTo>
                    <a:pt x="386724" y="1179813"/>
                  </a:moveTo>
                  <a:cubicBezTo>
                    <a:pt x="375934" y="1172044"/>
                    <a:pt x="365171" y="1163932"/>
                    <a:pt x="354737" y="1155701"/>
                  </a:cubicBezTo>
                  <a:lnTo>
                    <a:pt x="368917" y="1137682"/>
                  </a:lnTo>
                  <a:cubicBezTo>
                    <a:pt x="379100" y="1145702"/>
                    <a:pt x="389600" y="1153617"/>
                    <a:pt x="400126" y="1161201"/>
                  </a:cubicBezTo>
                  <a:lnTo>
                    <a:pt x="386724" y="1179800"/>
                  </a:lnTo>
                  <a:close/>
                  <a:moveTo>
                    <a:pt x="323805" y="1130256"/>
                  </a:moveTo>
                  <a:cubicBezTo>
                    <a:pt x="313727" y="1121603"/>
                    <a:pt x="303702" y="1112607"/>
                    <a:pt x="293994" y="1103505"/>
                  </a:cubicBezTo>
                  <a:lnTo>
                    <a:pt x="309664" y="1086766"/>
                  </a:lnTo>
                  <a:cubicBezTo>
                    <a:pt x="319135" y="1095644"/>
                    <a:pt x="328923" y="1104415"/>
                    <a:pt x="338750" y="1112857"/>
                  </a:cubicBezTo>
                  <a:lnTo>
                    <a:pt x="323805" y="1130243"/>
                  </a:lnTo>
                  <a:close/>
                  <a:moveTo>
                    <a:pt x="265344" y="1075501"/>
                  </a:moveTo>
                  <a:cubicBezTo>
                    <a:pt x="256044" y="1066004"/>
                    <a:pt x="246811" y="1056177"/>
                    <a:pt x="237933" y="1046297"/>
                  </a:cubicBezTo>
                  <a:lnTo>
                    <a:pt x="254989" y="1030970"/>
                  </a:lnTo>
                  <a:cubicBezTo>
                    <a:pt x="263655" y="1040612"/>
                    <a:pt x="272651" y="1050202"/>
                    <a:pt x="281726" y="1059462"/>
                  </a:cubicBezTo>
                  <a:lnTo>
                    <a:pt x="265344" y="1075501"/>
                  </a:lnTo>
                  <a:close/>
                  <a:moveTo>
                    <a:pt x="211803" y="1015932"/>
                  </a:moveTo>
                  <a:cubicBezTo>
                    <a:pt x="203347" y="1005670"/>
                    <a:pt x="194998" y="995078"/>
                    <a:pt x="187004" y="984473"/>
                  </a:cubicBezTo>
                  <a:lnTo>
                    <a:pt x="205313" y="970675"/>
                  </a:lnTo>
                  <a:cubicBezTo>
                    <a:pt x="213108" y="981017"/>
                    <a:pt x="221247" y="991345"/>
                    <a:pt x="229504" y="1001357"/>
                  </a:cubicBezTo>
                  <a:lnTo>
                    <a:pt x="211803" y="1015932"/>
                  </a:lnTo>
                  <a:close/>
                  <a:moveTo>
                    <a:pt x="163591" y="951984"/>
                  </a:moveTo>
                  <a:cubicBezTo>
                    <a:pt x="156046" y="941022"/>
                    <a:pt x="148646" y="929758"/>
                    <a:pt x="141602" y="918506"/>
                  </a:cubicBezTo>
                  <a:lnTo>
                    <a:pt x="161032" y="906331"/>
                  </a:lnTo>
                  <a:cubicBezTo>
                    <a:pt x="167904" y="917306"/>
                    <a:pt x="175119" y="928293"/>
                    <a:pt x="182480" y="938978"/>
                  </a:cubicBezTo>
                  <a:lnTo>
                    <a:pt x="163591" y="951984"/>
                  </a:lnTo>
                  <a:close/>
                  <a:moveTo>
                    <a:pt x="121077" y="884105"/>
                  </a:moveTo>
                  <a:cubicBezTo>
                    <a:pt x="114508" y="872537"/>
                    <a:pt x="108111" y="860678"/>
                    <a:pt x="102069" y="848846"/>
                  </a:cubicBezTo>
                  <a:lnTo>
                    <a:pt x="122475" y="838399"/>
                  </a:lnTo>
                  <a:cubicBezTo>
                    <a:pt x="128372" y="849928"/>
                    <a:pt x="134611" y="861496"/>
                    <a:pt x="141008" y="872774"/>
                  </a:cubicBezTo>
                  <a:lnTo>
                    <a:pt x="121064" y="884091"/>
                  </a:lnTo>
                  <a:close/>
                  <a:moveTo>
                    <a:pt x="84605" y="812809"/>
                  </a:moveTo>
                  <a:cubicBezTo>
                    <a:pt x="79065" y="800727"/>
                    <a:pt x="73723" y="788354"/>
                    <a:pt x="68723" y="776047"/>
                  </a:cubicBezTo>
                  <a:lnTo>
                    <a:pt x="89960" y="767407"/>
                  </a:lnTo>
                  <a:cubicBezTo>
                    <a:pt x="94841" y="779410"/>
                    <a:pt x="100051" y="791480"/>
                    <a:pt x="105446" y="803259"/>
                  </a:cubicBezTo>
                  <a:lnTo>
                    <a:pt x="84605" y="812809"/>
                  </a:lnTo>
                  <a:close/>
                  <a:moveTo>
                    <a:pt x="54451" y="738625"/>
                  </a:moveTo>
                  <a:cubicBezTo>
                    <a:pt x="49979" y="726107"/>
                    <a:pt x="45732" y="713325"/>
                    <a:pt x="41814" y="700622"/>
                  </a:cubicBezTo>
                  <a:lnTo>
                    <a:pt x="63724" y="693856"/>
                  </a:lnTo>
                  <a:cubicBezTo>
                    <a:pt x="67549" y="706242"/>
                    <a:pt x="71704" y="718707"/>
                    <a:pt x="76057" y="730908"/>
                  </a:cubicBezTo>
                  <a:lnTo>
                    <a:pt x="54464" y="738612"/>
                  </a:lnTo>
                  <a:close/>
                  <a:moveTo>
                    <a:pt x="30813" y="662119"/>
                  </a:moveTo>
                  <a:cubicBezTo>
                    <a:pt x="27450" y="649284"/>
                    <a:pt x="24310" y="636186"/>
                    <a:pt x="21488" y="623180"/>
                  </a:cubicBezTo>
                  <a:lnTo>
                    <a:pt x="43899" y="618313"/>
                  </a:lnTo>
                  <a:cubicBezTo>
                    <a:pt x="46655" y="631002"/>
                    <a:pt x="49716" y="643771"/>
                    <a:pt x="53000" y="656289"/>
                  </a:cubicBezTo>
                  <a:lnTo>
                    <a:pt x="30827" y="662106"/>
                  </a:lnTo>
                  <a:close/>
                  <a:moveTo>
                    <a:pt x="13824" y="583885"/>
                  </a:moveTo>
                  <a:cubicBezTo>
                    <a:pt x="12716" y="577514"/>
                    <a:pt x="11674" y="571024"/>
                    <a:pt x="10698" y="564613"/>
                  </a:cubicBezTo>
                  <a:cubicBezTo>
                    <a:pt x="9682" y="557886"/>
                    <a:pt x="8706" y="551040"/>
                    <a:pt x="7835" y="544274"/>
                  </a:cubicBezTo>
                  <a:lnTo>
                    <a:pt x="30576" y="541319"/>
                  </a:lnTo>
                  <a:cubicBezTo>
                    <a:pt x="31433" y="547914"/>
                    <a:pt x="32370" y="554602"/>
                    <a:pt x="33372" y="561158"/>
                  </a:cubicBezTo>
                  <a:cubicBezTo>
                    <a:pt x="34322" y="567410"/>
                    <a:pt x="35351" y="573741"/>
                    <a:pt x="36433" y="579954"/>
                  </a:cubicBezTo>
                  <a:lnTo>
                    <a:pt x="13837" y="583859"/>
                  </a:lnTo>
                  <a:close/>
                  <a:moveTo>
                    <a:pt x="3509" y="504451"/>
                  </a:moveTo>
                  <a:cubicBezTo>
                    <a:pt x="2361" y="491207"/>
                    <a:pt x="1477" y="477753"/>
                    <a:pt x="897" y="464470"/>
                  </a:cubicBezTo>
                  <a:lnTo>
                    <a:pt x="23809" y="463467"/>
                  </a:lnTo>
                  <a:cubicBezTo>
                    <a:pt x="24376" y="476421"/>
                    <a:pt x="25234" y="489545"/>
                    <a:pt x="26355" y="502459"/>
                  </a:cubicBezTo>
                  <a:lnTo>
                    <a:pt x="3509" y="504438"/>
                  </a:lnTo>
                  <a:close/>
                  <a:moveTo>
                    <a:pt x="22925" y="424410"/>
                  </a:moveTo>
                  <a:lnTo>
                    <a:pt x="0" y="424410"/>
                  </a:lnTo>
                  <a:lnTo>
                    <a:pt x="0" y="423711"/>
                  </a:lnTo>
                  <a:cubicBezTo>
                    <a:pt x="0" y="410639"/>
                    <a:pt x="277" y="397395"/>
                    <a:pt x="831" y="384350"/>
                  </a:cubicBezTo>
                  <a:lnTo>
                    <a:pt x="23743" y="385326"/>
                  </a:lnTo>
                  <a:cubicBezTo>
                    <a:pt x="23202" y="398042"/>
                    <a:pt x="22925" y="410955"/>
                    <a:pt x="22925" y="423711"/>
                  </a:cubicBezTo>
                  <a:lnTo>
                    <a:pt x="22925" y="424410"/>
                  </a:lnTo>
                  <a:close/>
                  <a:moveTo>
                    <a:pt x="26249" y="346321"/>
                  </a:moveTo>
                  <a:lnTo>
                    <a:pt x="3403" y="344356"/>
                  </a:lnTo>
                  <a:cubicBezTo>
                    <a:pt x="4538" y="331099"/>
                    <a:pt x="5989" y="317684"/>
                    <a:pt x="7703" y="304507"/>
                  </a:cubicBezTo>
                  <a:lnTo>
                    <a:pt x="30444" y="307461"/>
                  </a:lnTo>
                  <a:cubicBezTo>
                    <a:pt x="28769" y="320309"/>
                    <a:pt x="27357" y="333394"/>
                    <a:pt x="26249" y="346321"/>
                  </a:cubicBezTo>
                  <a:close/>
                  <a:moveTo>
                    <a:pt x="36314" y="268826"/>
                  </a:moveTo>
                  <a:lnTo>
                    <a:pt x="13731" y="264882"/>
                  </a:lnTo>
                  <a:cubicBezTo>
                    <a:pt x="16013" y="251784"/>
                    <a:pt x="18612" y="238566"/>
                    <a:pt x="21474" y="225560"/>
                  </a:cubicBezTo>
                  <a:lnTo>
                    <a:pt x="43872" y="230467"/>
                  </a:lnTo>
                  <a:cubicBezTo>
                    <a:pt x="41089" y="243144"/>
                    <a:pt x="38556" y="256044"/>
                    <a:pt x="36327" y="268813"/>
                  </a:cubicBezTo>
                  <a:close/>
                  <a:moveTo>
                    <a:pt x="53066" y="192505"/>
                  </a:moveTo>
                  <a:lnTo>
                    <a:pt x="30906" y="186622"/>
                  </a:lnTo>
                  <a:cubicBezTo>
                    <a:pt x="34309" y="173774"/>
                    <a:pt x="38055" y="160821"/>
                    <a:pt x="42012" y="148118"/>
                  </a:cubicBezTo>
                  <a:lnTo>
                    <a:pt x="63896" y="154951"/>
                  </a:lnTo>
                  <a:cubicBezTo>
                    <a:pt x="60031" y="167337"/>
                    <a:pt x="56377" y="179974"/>
                    <a:pt x="53053" y="192491"/>
                  </a:cubicBezTo>
                  <a:close/>
                  <a:moveTo>
                    <a:pt x="76348" y="117911"/>
                  </a:moveTo>
                  <a:lnTo>
                    <a:pt x="54781" y="110142"/>
                  </a:lnTo>
                  <a:cubicBezTo>
                    <a:pt x="59292" y="97637"/>
                    <a:pt x="64133" y="85053"/>
                    <a:pt x="69172" y="72747"/>
                  </a:cubicBezTo>
                  <a:lnTo>
                    <a:pt x="90382" y="81439"/>
                  </a:lnTo>
                  <a:cubicBezTo>
                    <a:pt x="85462" y="93443"/>
                    <a:pt x="80740" y="105710"/>
                    <a:pt x="76348" y="117911"/>
                  </a:cubicBezTo>
                  <a:close/>
                  <a:moveTo>
                    <a:pt x="105974" y="45613"/>
                  </a:moveTo>
                  <a:lnTo>
                    <a:pt x="85146" y="36011"/>
                  </a:lnTo>
                  <a:cubicBezTo>
                    <a:pt x="90712" y="23941"/>
                    <a:pt x="96622" y="11819"/>
                    <a:pt x="102703" y="0"/>
                  </a:cubicBezTo>
                  <a:lnTo>
                    <a:pt x="123095" y="10487"/>
                  </a:lnTo>
                  <a:cubicBezTo>
                    <a:pt x="117160" y="22015"/>
                    <a:pt x="111408" y="33834"/>
                    <a:pt x="105974" y="45613"/>
                  </a:cubicBez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35" name="组合 134">
            <a:extLst>
              <a:ext uri="{FF2B5EF4-FFF2-40B4-BE49-F238E27FC236}">
                <a16:creationId xmlns:a16="http://schemas.microsoft.com/office/drawing/2014/main" id="{EB35426E-B5F0-5194-C100-EA6743EA4303}"/>
              </a:ext>
            </a:extLst>
          </p:cNvPr>
          <p:cNvGrpSpPr/>
          <p:nvPr/>
        </p:nvGrpSpPr>
        <p:grpSpPr>
          <a:xfrm>
            <a:off x="5505402" y="1558312"/>
            <a:ext cx="1435666" cy="1421830"/>
            <a:chOff x="2634379" y="4362324"/>
            <a:chExt cx="2519719" cy="2495436"/>
          </a:xfrm>
        </p:grpSpPr>
        <p:sp>
          <p:nvSpPr>
            <p:cNvPr id="136" name="任意多边形: 形状 135">
              <a:extLst>
                <a:ext uri="{FF2B5EF4-FFF2-40B4-BE49-F238E27FC236}">
                  <a16:creationId xmlns:a16="http://schemas.microsoft.com/office/drawing/2014/main" id="{2F933526-9E07-4195-89B7-407FC5D03B97}"/>
                </a:ext>
              </a:extLst>
            </p:cNvPr>
            <p:cNvSpPr/>
            <p:nvPr/>
          </p:nvSpPr>
          <p:spPr>
            <a:xfrm>
              <a:off x="2726119" y="6028648"/>
              <a:ext cx="813138" cy="784449"/>
            </a:xfrm>
            <a:custGeom>
              <a:avLst/>
              <a:gdLst>
                <a:gd name="connsiteX0" fmla="*/ 804974 w 813138"/>
                <a:gd name="connsiteY0" fmla="*/ 784449 h 784449"/>
                <a:gd name="connsiteX1" fmla="*/ 457334 w 813138"/>
                <a:gd name="connsiteY1" fmla="*/ 608670 h 784449"/>
                <a:gd name="connsiteX2" fmla="*/ 180950 w 813138"/>
                <a:gd name="connsiteY2" fmla="*/ 339752 h 784449"/>
                <a:gd name="connsiteX3" fmla="*/ 0 w 813138"/>
                <a:gd name="connsiteY3" fmla="*/ 9102 h 784449"/>
                <a:gd name="connsiteX4" fmla="*/ 24759 w 813138"/>
                <a:gd name="connsiteY4" fmla="*/ 0 h 784449"/>
                <a:gd name="connsiteX5" fmla="*/ 201976 w 813138"/>
                <a:gd name="connsiteY5" fmla="*/ 323818 h 784449"/>
                <a:gd name="connsiteX6" fmla="*/ 813139 w 813138"/>
                <a:gd name="connsiteY6" fmla="*/ 759361 h 784449"/>
                <a:gd name="connsiteX7" fmla="*/ 804974 w 813138"/>
                <a:gd name="connsiteY7" fmla="*/ 784449 h 78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138" h="784449">
                  <a:moveTo>
                    <a:pt x="804974" y="784449"/>
                  </a:moveTo>
                  <a:cubicBezTo>
                    <a:pt x="680850" y="744073"/>
                    <a:pt x="563888" y="684939"/>
                    <a:pt x="457334" y="608670"/>
                  </a:cubicBezTo>
                  <a:cubicBezTo>
                    <a:pt x="352125" y="533365"/>
                    <a:pt x="259131" y="442890"/>
                    <a:pt x="180950" y="339752"/>
                  </a:cubicBezTo>
                  <a:cubicBezTo>
                    <a:pt x="104417" y="238791"/>
                    <a:pt x="43529" y="127541"/>
                    <a:pt x="0" y="9102"/>
                  </a:cubicBezTo>
                  <a:lnTo>
                    <a:pt x="24759" y="0"/>
                  </a:lnTo>
                  <a:cubicBezTo>
                    <a:pt x="67404" y="115985"/>
                    <a:pt x="127026" y="224927"/>
                    <a:pt x="201976" y="323818"/>
                  </a:cubicBezTo>
                  <a:cubicBezTo>
                    <a:pt x="357797" y="529381"/>
                    <a:pt x="569138" y="679992"/>
                    <a:pt x="813139" y="759361"/>
                  </a:cubicBezTo>
                  <a:lnTo>
                    <a:pt x="804974" y="784449"/>
                  </a:ln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37" name="任意多边形: 形状 136">
              <a:extLst>
                <a:ext uri="{FF2B5EF4-FFF2-40B4-BE49-F238E27FC236}">
                  <a16:creationId xmlns:a16="http://schemas.microsoft.com/office/drawing/2014/main" id="{24EAD797-B1D1-1FC6-A6D0-B8C533BCCB3C}"/>
                </a:ext>
              </a:extLst>
            </p:cNvPr>
            <p:cNvSpPr/>
            <p:nvPr/>
          </p:nvSpPr>
          <p:spPr>
            <a:xfrm>
              <a:off x="3874854" y="4362324"/>
              <a:ext cx="1279244" cy="2062638"/>
            </a:xfrm>
            <a:custGeom>
              <a:avLst/>
              <a:gdLst>
                <a:gd name="connsiteX0" fmla="*/ 1011382 w 1279244"/>
                <a:gd name="connsiteY0" fmla="*/ 2062638 h 2062638"/>
                <a:gd name="connsiteX1" fmla="*/ 990540 w 1279244"/>
                <a:gd name="connsiteY1" fmla="*/ 2046467 h 2062638"/>
                <a:gd name="connsiteX2" fmla="*/ 1252863 w 1279244"/>
                <a:gd name="connsiteY2" fmla="*/ 1279245 h 2062638"/>
                <a:gd name="connsiteX3" fmla="*/ 1057997 w 1279244"/>
                <a:gd name="connsiteY3" fmla="*/ 607892 h 2062638"/>
                <a:gd name="connsiteX4" fmla="*/ 674597 w 1279244"/>
                <a:gd name="connsiteY4" fmla="*/ 223318 h 2062638"/>
                <a:gd name="connsiteX5" fmla="*/ 0 w 1279244"/>
                <a:gd name="connsiteY5" fmla="*/ 26381 h 2062638"/>
                <a:gd name="connsiteX6" fmla="*/ 0 w 1279244"/>
                <a:gd name="connsiteY6" fmla="*/ 0 h 2062638"/>
                <a:gd name="connsiteX7" fmla="*/ 688817 w 1279244"/>
                <a:gd name="connsiteY7" fmla="*/ 201105 h 2062638"/>
                <a:gd name="connsiteX8" fmla="*/ 905935 w 1279244"/>
                <a:gd name="connsiteY8" fmla="*/ 376066 h 2062638"/>
                <a:gd name="connsiteX9" fmla="*/ 1080250 w 1279244"/>
                <a:gd name="connsiteY9" fmla="*/ 593739 h 2062638"/>
                <a:gd name="connsiteX10" fmla="*/ 1279244 w 1279244"/>
                <a:gd name="connsiteY10" fmla="*/ 1279245 h 2062638"/>
                <a:gd name="connsiteX11" fmla="*/ 1208279 w 1279244"/>
                <a:gd name="connsiteY11" fmla="*/ 1700449 h 2062638"/>
                <a:gd name="connsiteX12" fmla="*/ 1011395 w 1279244"/>
                <a:gd name="connsiteY12" fmla="*/ 2062638 h 206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244" h="2062638">
                  <a:moveTo>
                    <a:pt x="1011382" y="2062638"/>
                  </a:moveTo>
                  <a:lnTo>
                    <a:pt x="990540" y="2046467"/>
                  </a:lnTo>
                  <a:cubicBezTo>
                    <a:pt x="1162151" y="1825233"/>
                    <a:pt x="1252863" y="1559929"/>
                    <a:pt x="1252863" y="1279245"/>
                  </a:cubicBezTo>
                  <a:cubicBezTo>
                    <a:pt x="1252863" y="1040520"/>
                    <a:pt x="1185485" y="808364"/>
                    <a:pt x="1057997" y="607892"/>
                  </a:cubicBezTo>
                  <a:cubicBezTo>
                    <a:pt x="960386" y="454392"/>
                    <a:pt x="827807" y="321404"/>
                    <a:pt x="674597" y="223318"/>
                  </a:cubicBezTo>
                  <a:cubicBezTo>
                    <a:pt x="473347" y="94485"/>
                    <a:pt x="240083" y="26381"/>
                    <a:pt x="0" y="26381"/>
                  </a:cubicBezTo>
                  <a:lnTo>
                    <a:pt x="0" y="0"/>
                  </a:lnTo>
                  <a:cubicBezTo>
                    <a:pt x="245135" y="0"/>
                    <a:pt x="483319" y="69541"/>
                    <a:pt x="688817" y="201105"/>
                  </a:cubicBezTo>
                  <a:cubicBezTo>
                    <a:pt x="767130" y="251243"/>
                    <a:pt x="840180" y="310100"/>
                    <a:pt x="905935" y="376066"/>
                  </a:cubicBezTo>
                  <a:cubicBezTo>
                    <a:pt x="971704" y="442033"/>
                    <a:pt x="1030350" y="515267"/>
                    <a:pt x="1080250" y="593739"/>
                  </a:cubicBezTo>
                  <a:cubicBezTo>
                    <a:pt x="1210429" y="798458"/>
                    <a:pt x="1279244" y="1035507"/>
                    <a:pt x="1279244" y="1279245"/>
                  </a:cubicBezTo>
                  <a:cubicBezTo>
                    <a:pt x="1279244" y="1423643"/>
                    <a:pt x="1255369" y="1565350"/>
                    <a:pt x="1208279" y="1700449"/>
                  </a:cubicBezTo>
                  <a:cubicBezTo>
                    <a:pt x="1162758" y="1831037"/>
                    <a:pt x="1096514" y="1952905"/>
                    <a:pt x="1011395" y="2062638"/>
                  </a:cubicBez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38" name="任意多边形: 形状 137">
              <a:extLst>
                <a:ext uri="{FF2B5EF4-FFF2-40B4-BE49-F238E27FC236}">
                  <a16:creationId xmlns:a16="http://schemas.microsoft.com/office/drawing/2014/main" id="{ED25F121-C2EA-2773-DE0D-475A38A9667C}"/>
                </a:ext>
              </a:extLst>
            </p:cNvPr>
            <p:cNvSpPr/>
            <p:nvPr/>
          </p:nvSpPr>
          <p:spPr>
            <a:xfrm>
              <a:off x="2634379" y="4425428"/>
              <a:ext cx="974168" cy="1499568"/>
            </a:xfrm>
            <a:custGeom>
              <a:avLst/>
              <a:gdLst>
                <a:gd name="connsiteX0" fmla="*/ 36655 w 974168"/>
                <a:gd name="connsiteY0" fmla="*/ 1499568 h 1499568"/>
                <a:gd name="connsiteX1" fmla="*/ 2333 w 974168"/>
                <a:gd name="connsiteY1" fmla="*/ 1126114 h 1499568"/>
                <a:gd name="connsiteX2" fmla="*/ 80408 w 974168"/>
                <a:gd name="connsiteY2" fmla="*/ 763239 h 1499568"/>
                <a:gd name="connsiteX3" fmla="*/ 274826 w 974168"/>
                <a:gd name="connsiteY3" fmla="*/ 424898 h 1499568"/>
                <a:gd name="connsiteX4" fmla="*/ 577723 w 974168"/>
                <a:gd name="connsiteY4" fmla="*/ 157167 h 1499568"/>
                <a:gd name="connsiteX5" fmla="*/ 956493 w 974168"/>
                <a:gd name="connsiteY5" fmla="*/ 0 h 1499568"/>
                <a:gd name="connsiteX6" fmla="*/ 974169 w 974168"/>
                <a:gd name="connsiteY6" fmla="*/ 77139 h 1499568"/>
                <a:gd name="connsiteX7" fmla="*/ 619735 w 974168"/>
                <a:gd name="connsiteY7" fmla="*/ 224228 h 1499568"/>
                <a:gd name="connsiteX8" fmla="*/ 154408 w 974168"/>
                <a:gd name="connsiteY8" fmla="*/ 791295 h 1499568"/>
                <a:gd name="connsiteX9" fmla="*/ 113438 w 974168"/>
                <a:gd name="connsiteY9" fmla="*/ 1480350 h 1499568"/>
                <a:gd name="connsiteX10" fmla="*/ 36668 w 974168"/>
                <a:gd name="connsiteY10" fmla="*/ 1499568 h 149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168" h="1499568">
                  <a:moveTo>
                    <a:pt x="36655" y="1499568"/>
                  </a:moveTo>
                  <a:cubicBezTo>
                    <a:pt x="6145" y="1377673"/>
                    <a:pt x="-5410" y="1252019"/>
                    <a:pt x="2333" y="1126114"/>
                  </a:cubicBezTo>
                  <a:cubicBezTo>
                    <a:pt x="9970" y="1001805"/>
                    <a:pt x="36246" y="879725"/>
                    <a:pt x="80408" y="763239"/>
                  </a:cubicBezTo>
                  <a:cubicBezTo>
                    <a:pt x="126985" y="640381"/>
                    <a:pt x="192397" y="526545"/>
                    <a:pt x="274826" y="424898"/>
                  </a:cubicBezTo>
                  <a:cubicBezTo>
                    <a:pt x="360077" y="319768"/>
                    <a:pt x="461988" y="229689"/>
                    <a:pt x="577723" y="157167"/>
                  </a:cubicBezTo>
                  <a:cubicBezTo>
                    <a:pt x="695173" y="83563"/>
                    <a:pt x="822608" y="30695"/>
                    <a:pt x="956493" y="0"/>
                  </a:cubicBezTo>
                  <a:lnTo>
                    <a:pt x="974169" y="77139"/>
                  </a:lnTo>
                  <a:cubicBezTo>
                    <a:pt x="848923" y="105842"/>
                    <a:pt x="729680" y="155333"/>
                    <a:pt x="619735" y="224228"/>
                  </a:cubicBezTo>
                  <a:cubicBezTo>
                    <a:pt x="404925" y="358839"/>
                    <a:pt x="244025" y="554932"/>
                    <a:pt x="154408" y="791295"/>
                  </a:cubicBezTo>
                  <a:cubicBezTo>
                    <a:pt x="70291" y="1013149"/>
                    <a:pt x="56124" y="1251425"/>
                    <a:pt x="113438" y="1480350"/>
                  </a:cubicBezTo>
                  <a:lnTo>
                    <a:pt x="36668" y="1499568"/>
                  </a:ln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39" name="任意多边形: 形状 138">
              <a:extLst>
                <a:ext uri="{FF2B5EF4-FFF2-40B4-BE49-F238E27FC236}">
                  <a16:creationId xmlns:a16="http://schemas.microsoft.com/office/drawing/2014/main" id="{4A15D920-40C7-B159-54FB-C74D83169265}"/>
                </a:ext>
              </a:extLst>
            </p:cNvPr>
            <p:cNvSpPr/>
            <p:nvPr/>
          </p:nvSpPr>
          <p:spPr>
            <a:xfrm>
              <a:off x="3743950" y="4972194"/>
              <a:ext cx="1353671" cy="1885566"/>
            </a:xfrm>
            <a:custGeom>
              <a:avLst/>
              <a:gdLst>
                <a:gd name="connsiteX0" fmla="*/ 123425 w 1353671"/>
                <a:gd name="connsiteY0" fmla="*/ 1885554 h 1885566"/>
                <a:gd name="connsiteX1" fmla="*/ 0 w 1353671"/>
                <a:gd name="connsiteY1" fmla="*/ 1879367 h 1885566"/>
                <a:gd name="connsiteX2" fmla="*/ 7901 w 1353671"/>
                <a:gd name="connsiteY2" fmla="*/ 1800619 h 1885566"/>
                <a:gd name="connsiteX3" fmla="*/ 124889 w 1353671"/>
                <a:gd name="connsiteY3" fmla="*/ 1806502 h 1885566"/>
                <a:gd name="connsiteX4" fmla="*/ 733955 w 1353671"/>
                <a:gd name="connsiteY4" fmla="*/ 1630354 h 1885566"/>
                <a:gd name="connsiteX5" fmla="*/ 1162006 w 1353671"/>
                <a:gd name="connsiteY5" fmla="*/ 1150622 h 1885566"/>
                <a:gd name="connsiteX6" fmla="*/ 1274483 w 1353671"/>
                <a:gd name="connsiteY6" fmla="*/ 663939 h 1885566"/>
                <a:gd name="connsiteX7" fmla="*/ 1098493 w 1353671"/>
                <a:gd name="connsiteY7" fmla="*/ 42025 h 1885566"/>
                <a:gd name="connsiteX8" fmla="*/ 1165554 w 1353671"/>
                <a:gd name="connsiteY8" fmla="*/ 0 h 1885566"/>
                <a:gd name="connsiteX9" fmla="*/ 1353613 w 1353671"/>
                <a:gd name="connsiteY9" fmla="*/ 664704 h 1885566"/>
                <a:gd name="connsiteX10" fmla="*/ 1321877 w 1353671"/>
                <a:gd name="connsiteY10" fmla="*/ 931222 h 1885566"/>
                <a:gd name="connsiteX11" fmla="*/ 1233433 w 1353671"/>
                <a:gd name="connsiteY11" fmla="*/ 1184654 h 1885566"/>
                <a:gd name="connsiteX12" fmla="*/ 775968 w 1353671"/>
                <a:gd name="connsiteY12" fmla="*/ 1697415 h 1885566"/>
                <a:gd name="connsiteX13" fmla="*/ 396103 w 1353671"/>
                <a:gd name="connsiteY13" fmla="*/ 1854833 h 1885566"/>
                <a:gd name="connsiteX14" fmla="*/ 123412 w 1353671"/>
                <a:gd name="connsiteY14" fmla="*/ 1885567 h 1885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3671" h="1885566">
                  <a:moveTo>
                    <a:pt x="123425" y="1885554"/>
                  </a:moveTo>
                  <a:cubicBezTo>
                    <a:pt x="82336" y="1885554"/>
                    <a:pt x="41155" y="1883496"/>
                    <a:pt x="0" y="1879367"/>
                  </a:cubicBezTo>
                  <a:lnTo>
                    <a:pt x="7901" y="1800619"/>
                  </a:lnTo>
                  <a:cubicBezTo>
                    <a:pt x="47051" y="1804550"/>
                    <a:pt x="86082" y="1806502"/>
                    <a:pt x="124889" y="1806502"/>
                  </a:cubicBezTo>
                  <a:cubicBezTo>
                    <a:pt x="340095" y="1806502"/>
                    <a:pt x="548613" y="1746498"/>
                    <a:pt x="733955" y="1630354"/>
                  </a:cubicBezTo>
                  <a:cubicBezTo>
                    <a:pt x="920010" y="1513761"/>
                    <a:pt x="1068035" y="1347876"/>
                    <a:pt x="1162006" y="1150622"/>
                  </a:cubicBezTo>
                  <a:cubicBezTo>
                    <a:pt x="1233974" y="999563"/>
                    <a:pt x="1272873" y="831276"/>
                    <a:pt x="1274483" y="663939"/>
                  </a:cubicBezTo>
                  <a:cubicBezTo>
                    <a:pt x="1276606" y="444196"/>
                    <a:pt x="1215758" y="229135"/>
                    <a:pt x="1098493" y="42025"/>
                  </a:cubicBezTo>
                  <a:lnTo>
                    <a:pt x="1165554" y="0"/>
                  </a:lnTo>
                  <a:cubicBezTo>
                    <a:pt x="1290852" y="199957"/>
                    <a:pt x="1355895" y="429805"/>
                    <a:pt x="1353613" y="664704"/>
                  </a:cubicBezTo>
                  <a:cubicBezTo>
                    <a:pt x="1352743" y="754203"/>
                    <a:pt x="1342072" y="843873"/>
                    <a:pt x="1321877" y="931222"/>
                  </a:cubicBezTo>
                  <a:cubicBezTo>
                    <a:pt x="1301682" y="1018584"/>
                    <a:pt x="1271924" y="1103848"/>
                    <a:pt x="1233433" y="1184654"/>
                  </a:cubicBezTo>
                  <a:cubicBezTo>
                    <a:pt x="1132973" y="1395507"/>
                    <a:pt x="974791" y="1572816"/>
                    <a:pt x="775968" y="1697415"/>
                  </a:cubicBezTo>
                  <a:cubicBezTo>
                    <a:pt x="658201" y="1771217"/>
                    <a:pt x="530397" y="1824178"/>
                    <a:pt x="396103" y="1854833"/>
                  </a:cubicBezTo>
                  <a:cubicBezTo>
                    <a:pt x="306459" y="1875291"/>
                    <a:pt x="215140" y="1885567"/>
                    <a:pt x="123412" y="1885567"/>
                  </a:cubicBez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0" name="任意多边形: 形状 139">
              <a:extLst>
                <a:ext uri="{FF2B5EF4-FFF2-40B4-BE49-F238E27FC236}">
                  <a16:creationId xmlns:a16="http://schemas.microsoft.com/office/drawing/2014/main" id="{55C39D43-8720-A1A7-255E-58E5D28AEA6D}"/>
                </a:ext>
              </a:extLst>
            </p:cNvPr>
            <p:cNvSpPr/>
            <p:nvPr/>
          </p:nvSpPr>
          <p:spPr>
            <a:xfrm>
              <a:off x="3141598" y="4527196"/>
              <a:ext cx="1527545" cy="377527"/>
            </a:xfrm>
            <a:custGeom>
              <a:avLst/>
              <a:gdLst>
                <a:gd name="connsiteX0" fmla="*/ 1507799 w 1527545"/>
                <a:gd name="connsiteY0" fmla="*/ 377528 h 377527"/>
                <a:gd name="connsiteX1" fmla="*/ 1236731 w 1527545"/>
                <a:gd name="connsiteY1" fmla="*/ 159710 h 377527"/>
                <a:gd name="connsiteX2" fmla="*/ 583516 w 1527545"/>
                <a:gd name="connsiteY2" fmla="*/ 36377 h 377527"/>
                <a:gd name="connsiteX3" fmla="*/ 17900 w 1527545"/>
                <a:gd name="connsiteY3" fmla="*/ 303462 h 377527"/>
                <a:gd name="connsiteX4" fmla="*/ 0 w 1527545"/>
                <a:gd name="connsiteY4" fmla="*/ 284085 h 377527"/>
                <a:gd name="connsiteX5" fmla="*/ 270501 w 1527545"/>
                <a:gd name="connsiteY5" fmla="*/ 102106 h 377527"/>
                <a:gd name="connsiteX6" fmla="*/ 579888 w 1527545"/>
                <a:gd name="connsiteY6" fmla="*/ 10247 h 377527"/>
                <a:gd name="connsiteX7" fmla="*/ 919047 w 1527545"/>
                <a:gd name="connsiteY7" fmla="*/ 17370 h 377527"/>
                <a:gd name="connsiteX8" fmla="*/ 1249631 w 1527545"/>
                <a:gd name="connsiteY8" fmla="*/ 136692 h 377527"/>
                <a:gd name="connsiteX9" fmla="*/ 1527546 w 1527545"/>
                <a:gd name="connsiteY9" fmla="*/ 360010 h 377527"/>
                <a:gd name="connsiteX10" fmla="*/ 1507812 w 1527545"/>
                <a:gd name="connsiteY10" fmla="*/ 377528 h 37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7545" h="377527">
                  <a:moveTo>
                    <a:pt x="1507799" y="377528"/>
                  </a:moveTo>
                  <a:cubicBezTo>
                    <a:pt x="1430502" y="290430"/>
                    <a:pt x="1339302" y="217142"/>
                    <a:pt x="1236731" y="159710"/>
                  </a:cubicBezTo>
                  <a:cubicBezTo>
                    <a:pt x="1036299" y="47471"/>
                    <a:pt x="810422" y="4825"/>
                    <a:pt x="583516" y="36377"/>
                  </a:cubicBezTo>
                  <a:cubicBezTo>
                    <a:pt x="370566" y="65990"/>
                    <a:pt x="174987" y="158338"/>
                    <a:pt x="17900" y="303462"/>
                  </a:cubicBezTo>
                  <a:lnTo>
                    <a:pt x="0" y="284085"/>
                  </a:lnTo>
                  <a:cubicBezTo>
                    <a:pt x="80239" y="209953"/>
                    <a:pt x="171241" y="148735"/>
                    <a:pt x="270501" y="102106"/>
                  </a:cubicBezTo>
                  <a:cubicBezTo>
                    <a:pt x="368508" y="56071"/>
                    <a:pt x="472595" y="25165"/>
                    <a:pt x="579888" y="10247"/>
                  </a:cubicBezTo>
                  <a:cubicBezTo>
                    <a:pt x="693038" y="-5490"/>
                    <a:pt x="807137" y="-3089"/>
                    <a:pt x="919047" y="17370"/>
                  </a:cubicBezTo>
                  <a:cubicBezTo>
                    <a:pt x="1034795" y="38527"/>
                    <a:pt x="1146019" y="78680"/>
                    <a:pt x="1249631" y="136692"/>
                  </a:cubicBezTo>
                  <a:cubicBezTo>
                    <a:pt x="1354774" y="195576"/>
                    <a:pt x="1448283" y="270710"/>
                    <a:pt x="1527546" y="360010"/>
                  </a:cubicBezTo>
                  <a:lnTo>
                    <a:pt x="1507812" y="377528"/>
                  </a:ln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1" name="任意多边形: 形状 140">
              <a:extLst>
                <a:ext uri="{FF2B5EF4-FFF2-40B4-BE49-F238E27FC236}">
                  <a16:creationId xmlns:a16="http://schemas.microsoft.com/office/drawing/2014/main" id="{9B742209-A515-EA8E-C357-73F0AE3A7E5D}"/>
                </a:ext>
              </a:extLst>
            </p:cNvPr>
            <p:cNvSpPr/>
            <p:nvPr/>
          </p:nvSpPr>
          <p:spPr>
            <a:xfrm>
              <a:off x="2882534" y="6005934"/>
              <a:ext cx="1919730" cy="662883"/>
            </a:xfrm>
            <a:custGeom>
              <a:avLst/>
              <a:gdLst>
                <a:gd name="connsiteX0" fmla="*/ 984802 w 1919730"/>
                <a:gd name="connsiteY0" fmla="*/ 662884 h 662883"/>
                <a:gd name="connsiteX1" fmla="*/ 462531 w 1919730"/>
                <a:gd name="connsiteY1" fmla="*/ 526215 h 662883"/>
                <a:gd name="connsiteX2" fmla="*/ 183970 w 1919730"/>
                <a:gd name="connsiteY2" fmla="*/ 302159 h 662883"/>
                <a:gd name="connsiteX3" fmla="*/ 0 w 1919730"/>
                <a:gd name="connsiteY3" fmla="*/ 10289 h 662883"/>
                <a:gd name="connsiteX4" fmla="*/ 24297 w 1919730"/>
                <a:gd name="connsiteY4" fmla="*/ 0 h 662883"/>
                <a:gd name="connsiteX5" fmla="*/ 475418 w 1919730"/>
                <a:gd name="connsiteY5" fmla="*/ 503198 h 662883"/>
                <a:gd name="connsiteX6" fmla="*/ 1043000 w 1919730"/>
                <a:gd name="connsiteY6" fmla="*/ 634867 h 662883"/>
                <a:gd name="connsiteX7" fmla="*/ 1478793 w 1919730"/>
                <a:gd name="connsiteY7" fmla="*/ 512655 h 662883"/>
                <a:gd name="connsiteX8" fmla="*/ 1896713 w 1919730"/>
                <a:gd name="connsiteY8" fmla="*/ 102267 h 662883"/>
                <a:gd name="connsiteX9" fmla="*/ 1919731 w 1919730"/>
                <a:gd name="connsiteY9" fmla="*/ 115154 h 662883"/>
                <a:gd name="connsiteX10" fmla="*/ 1491219 w 1919730"/>
                <a:gd name="connsiteY10" fmla="*/ 535924 h 662883"/>
                <a:gd name="connsiteX11" fmla="*/ 1274680 w 1919730"/>
                <a:gd name="connsiteY11" fmla="*/ 622929 h 662883"/>
                <a:gd name="connsiteX12" fmla="*/ 1044464 w 1919730"/>
                <a:gd name="connsiteY12" fmla="*/ 661209 h 662883"/>
                <a:gd name="connsiteX13" fmla="*/ 984789 w 1919730"/>
                <a:gd name="connsiteY13" fmla="*/ 662884 h 66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9730" h="662883">
                  <a:moveTo>
                    <a:pt x="984802" y="662884"/>
                  </a:moveTo>
                  <a:cubicBezTo>
                    <a:pt x="802441" y="662884"/>
                    <a:pt x="623035" y="616097"/>
                    <a:pt x="462531" y="526215"/>
                  </a:cubicBezTo>
                  <a:cubicBezTo>
                    <a:pt x="357098" y="467174"/>
                    <a:pt x="263378" y="391789"/>
                    <a:pt x="183970" y="302159"/>
                  </a:cubicBezTo>
                  <a:cubicBezTo>
                    <a:pt x="107227" y="215522"/>
                    <a:pt x="45323" y="117318"/>
                    <a:pt x="0" y="10289"/>
                  </a:cubicBezTo>
                  <a:lnTo>
                    <a:pt x="24297" y="0"/>
                  </a:lnTo>
                  <a:cubicBezTo>
                    <a:pt x="115300" y="214889"/>
                    <a:pt x="271306" y="388887"/>
                    <a:pt x="475418" y="503198"/>
                  </a:cubicBezTo>
                  <a:cubicBezTo>
                    <a:pt x="649021" y="600413"/>
                    <a:pt x="845298" y="645947"/>
                    <a:pt x="1043000" y="634867"/>
                  </a:cubicBezTo>
                  <a:cubicBezTo>
                    <a:pt x="1194376" y="626385"/>
                    <a:pt x="1345079" y="584136"/>
                    <a:pt x="1478793" y="512655"/>
                  </a:cubicBezTo>
                  <a:cubicBezTo>
                    <a:pt x="1654440" y="418777"/>
                    <a:pt x="1798957" y="276859"/>
                    <a:pt x="1896713" y="102267"/>
                  </a:cubicBezTo>
                  <a:lnTo>
                    <a:pt x="1919731" y="115154"/>
                  </a:lnTo>
                  <a:cubicBezTo>
                    <a:pt x="1819495" y="294152"/>
                    <a:pt x="1671324" y="439658"/>
                    <a:pt x="1491219" y="535924"/>
                  </a:cubicBezTo>
                  <a:cubicBezTo>
                    <a:pt x="1422587" y="572607"/>
                    <a:pt x="1349735" y="601877"/>
                    <a:pt x="1274680" y="622929"/>
                  </a:cubicBezTo>
                  <a:cubicBezTo>
                    <a:pt x="1199612" y="643982"/>
                    <a:pt x="1122157" y="656856"/>
                    <a:pt x="1044464" y="661209"/>
                  </a:cubicBezTo>
                  <a:cubicBezTo>
                    <a:pt x="1024559" y="662317"/>
                    <a:pt x="1004654" y="662884"/>
                    <a:pt x="984789" y="662884"/>
                  </a:cubicBez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2" name="任意多边形: 形状 141">
              <a:extLst>
                <a:ext uri="{FF2B5EF4-FFF2-40B4-BE49-F238E27FC236}">
                  <a16:creationId xmlns:a16="http://schemas.microsoft.com/office/drawing/2014/main" id="{15D93732-B79D-5BDF-E2DB-E629007D56B7}"/>
                </a:ext>
              </a:extLst>
            </p:cNvPr>
            <p:cNvSpPr/>
            <p:nvPr/>
          </p:nvSpPr>
          <p:spPr>
            <a:xfrm>
              <a:off x="4035425" y="4670220"/>
              <a:ext cx="782457" cy="1088283"/>
            </a:xfrm>
            <a:custGeom>
              <a:avLst/>
              <a:gdLst>
                <a:gd name="connsiteX0" fmla="*/ 766932 w 782457"/>
                <a:gd name="connsiteY0" fmla="*/ 1088283 h 1088283"/>
                <a:gd name="connsiteX1" fmla="*/ 744389 w 782457"/>
                <a:gd name="connsiteY1" fmla="*/ 1084102 h 1088283"/>
                <a:gd name="connsiteX2" fmla="*/ 750391 w 782457"/>
                <a:gd name="connsiteY2" fmla="*/ 1047603 h 1088283"/>
                <a:gd name="connsiteX3" fmla="*/ 773092 w 782457"/>
                <a:gd name="connsiteY3" fmla="*/ 1050861 h 1088283"/>
                <a:gd name="connsiteX4" fmla="*/ 766932 w 782457"/>
                <a:gd name="connsiteY4" fmla="*/ 1088283 h 1088283"/>
                <a:gd name="connsiteX5" fmla="*/ 777920 w 782457"/>
                <a:gd name="connsiteY5" fmla="*/ 1011078 h 1088283"/>
                <a:gd name="connsiteX6" fmla="*/ 755100 w 782457"/>
                <a:gd name="connsiteY6" fmla="*/ 1008809 h 1088283"/>
                <a:gd name="connsiteX7" fmla="*/ 758121 w 782457"/>
                <a:gd name="connsiteY7" fmla="*/ 969857 h 1088283"/>
                <a:gd name="connsiteX8" fmla="*/ 781020 w 782457"/>
                <a:gd name="connsiteY8" fmla="*/ 971137 h 1088283"/>
                <a:gd name="connsiteX9" fmla="*/ 777920 w 782457"/>
                <a:gd name="connsiteY9" fmla="*/ 1011078 h 1088283"/>
                <a:gd name="connsiteX10" fmla="*/ 782391 w 782457"/>
                <a:gd name="connsiteY10" fmla="*/ 931090 h 1088283"/>
                <a:gd name="connsiteX11" fmla="*/ 759466 w 782457"/>
                <a:gd name="connsiteY11" fmla="*/ 930800 h 1088283"/>
                <a:gd name="connsiteX12" fmla="*/ 759532 w 782457"/>
                <a:gd name="connsiteY12" fmla="*/ 919377 h 1088283"/>
                <a:gd name="connsiteX13" fmla="*/ 759110 w 782457"/>
                <a:gd name="connsiteY13" fmla="*/ 891729 h 1088283"/>
                <a:gd name="connsiteX14" fmla="*/ 782022 w 782457"/>
                <a:gd name="connsiteY14" fmla="*/ 891030 h 1088283"/>
                <a:gd name="connsiteX15" fmla="*/ 782457 w 782457"/>
                <a:gd name="connsiteY15" fmla="*/ 919377 h 1088283"/>
                <a:gd name="connsiteX16" fmla="*/ 782378 w 782457"/>
                <a:gd name="connsiteY16" fmla="*/ 931090 h 1088283"/>
                <a:gd name="connsiteX17" fmla="*/ 757092 w 782457"/>
                <a:gd name="connsiteY17" fmla="*/ 852698 h 1088283"/>
                <a:gd name="connsiteX18" fmla="*/ 753398 w 782457"/>
                <a:gd name="connsiteY18" fmla="*/ 813785 h 1088283"/>
                <a:gd name="connsiteX19" fmla="*/ 776179 w 782457"/>
                <a:gd name="connsiteY19" fmla="*/ 811134 h 1088283"/>
                <a:gd name="connsiteX20" fmla="*/ 779964 w 782457"/>
                <a:gd name="connsiteY20" fmla="*/ 851009 h 1088283"/>
                <a:gd name="connsiteX21" fmla="*/ 757092 w 782457"/>
                <a:gd name="connsiteY21" fmla="*/ 852685 h 1088283"/>
                <a:gd name="connsiteX22" fmla="*/ 748056 w 782457"/>
                <a:gd name="connsiteY22" fmla="*/ 775071 h 1088283"/>
                <a:gd name="connsiteX23" fmla="*/ 741078 w 782457"/>
                <a:gd name="connsiteY23" fmla="*/ 736620 h 1088283"/>
                <a:gd name="connsiteX24" fmla="*/ 763542 w 782457"/>
                <a:gd name="connsiteY24" fmla="*/ 732056 h 1088283"/>
                <a:gd name="connsiteX25" fmla="*/ 770691 w 782457"/>
                <a:gd name="connsiteY25" fmla="*/ 771470 h 1088283"/>
                <a:gd name="connsiteX26" fmla="*/ 748056 w 782457"/>
                <a:gd name="connsiteY26" fmla="*/ 775084 h 1088283"/>
                <a:gd name="connsiteX27" fmla="*/ 732478 w 782457"/>
                <a:gd name="connsiteY27" fmla="*/ 698499 h 1088283"/>
                <a:gd name="connsiteX28" fmla="*/ 722255 w 782457"/>
                <a:gd name="connsiteY28" fmla="*/ 660787 h 1088283"/>
                <a:gd name="connsiteX29" fmla="*/ 744244 w 782457"/>
                <a:gd name="connsiteY29" fmla="*/ 654310 h 1088283"/>
                <a:gd name="connsiteX30" fmla="*/ 754731 w 782457"/>
                <a:gd name="connsiteY30" fmla="*/ 692972 h 1088283"/>
                <a:gd name="connsiteX31" fmla="*/ 732478 w 782457"/>
                <a:gd name="connsiteY31" fmla="*/ 698499 h 1088283"/>
                <a:gd name="connsiteX32" fmla="*/ 710410 w 782457"/>
                <a:gd name="connsiteY32" fmla="*/ 623563 h 1088283"/>
                <a:gd name="connsiteX33" fmla="*/ 696969 w 782457"/>
                <a:gd name="connsiteY33" fmla="*/ 586879 h 1088283"/>
                <a:gd name="connsiteX34" fmla="*/ 718324 w 782457"/>
                <a:gd name="connsiteY34" fmla="*/ 578530 h 1088283"/>
                <a:gd name="connsiteX35" fmla="*/ 732095 w 782457"/>
                <a:gd name="connsiteY35" fmla="*/ 616136 h 1088283"/>
                <a:gd name="connsiteX36" fmla="*/ 710397 w 782457"/>
                <a:gd name="connsiteY36" fmla="*/ 623549 h 1088283"/>
                <a:gd name="connsiteX37" fmla="*/ 681971 w 782457"/>
                <a:gd name="connsiteY37" fmla="*/ 550816 h 1088283"/>
                <a:gd name="connsiteX38" fmla="*/ 665417 w 782457"/>
                <a:gd name="connsiteY38" fmla="*/ 515439 h 1088283"/>
                <a:gd name="connsiteX39" fmla="*/ 685968 w 782457"/>
                <a:gd name="connsiteY39" fmla="*/ 505269 h 1088283"/>
                <a:gd name="connsiteX40" fmla="*/ 702957 w 782457"/>
                <a:gd name="connsiteY40" fmla="*/ 541556 h 1088283"/>
                <a:gd name="connsiteX41" fmla="*/ 681984 w 782457"/>
                <a:gd name="connsiteY41" fmla="*/ 550829 h 1088283"/>
                <a:gd name="connsiteX42" fmla="*/ 647332 w 782457"/>
                <a:gd name="connsiteY42" fmla="*/ 480813 h 1088283"/>
                <a:gd name="connsiteX43" fmla="*/ 627770 w 782457"/>
                <a:gd name="connsiteY43" fmla="*/ 447005 h 1088283"/>
                <a:gd name="connsiteX44" fmla="*/ 647359 w 782457"/>
                <a:gd name="connsiteY44" fmla="*/ 435094 h 1088283"/>
                <a:gd name="connsiteX45" fmla="*/ 667422 w 782457"/>
                <a:gd name="connsiteY45" fmla="*/ 469773 h 1088283"/>
                <a:gd name="connsiteX46" fmla="*/ 647332 w 782457"/>
                <a:gd name="connsiteY46" fmla="*/ 480826 h 1088283"/>
                <a:gd name="connsiteX47" fmla="*/ 606758 w 782457"/>
                <a:gd name="connsiteY47" fmla="*/ 414068 h 1088283"/>
                <a:gd name="connsiteX48" fmla="*/ 584334 w 782457"/>
                <a:gd name="connsiteY48" fmla="*/ 382068 h 1088283"/>
                <a:gd name="connsiteX49" fmla="*/ 602827 w 782457"/>
                <a:gd name="connsiteY49" fmla="*/ 368508 h 1088283"/>
                <a:gd name="connsiteX50" fmla="*/ 625805 w 782457"/>
                <a:gd name="connsiteY50" fmla="*/ 401313 h 1088283"/>
                <a:gd name="connsiteX51" fmla="*/ 606744 w 782457"/>
                <a:gd name="connsiteY51" fmla="*/ 414055 h 1088283"/>
                <a:gd name="connsiteX52" fmla="*/ 560564 w 782457"/>
                <a:gd name="connsiteY52" fmla="*/ 351070 h 1088283"/>
                <a:gd name="connsiteX53" fmla="*/ 535475 w 782457"/>
                <a:gd name="connsiteY53" fmla="*/ 321114 h 1088283"/>
                <a:gd name="connsiteX54" fmla="*/ 552729 w 782457"/>
                <a:gd name="connsiteY54" fmla="*/ 306010 h 1088283"/>
                <a:gd name="connsiteX55" fmla="*/ 578451 w 782457"/>
                <a:gd name="connsiteY55" fmla="*/ 336718 h 1088283"/>
                <a:gd name="connsiteX56" fmla="*/ 560564 w 782457"/>
                <a:gd name="connsiteY56" fmla="*/ 351057 h 1088283"/>
                <a:gd name="connsiteX57" fmla="*/ 509107 w 782457"/>
                <a:gd name="connsiteY57" fmla="*/ 292279 h 1088283"/>
                <a:gd name="connsiteX58" fmla="*/ 485087 w 782457"/>
                <a:gd name="connsiteY58" fmla="*/ 268034 h 1088283"/>
                <a:gd name="connsiteX59" fmla="*/ 481525 w 782457"/>
                <a:gd name="connsiteY59" fmla="*/ 264592 h 1088283"/>
                <a:gd name="connsiteX60" fmla="*/ 497420 w 782457"/>
                <a:gd name="connsiteY60" fmla="*/ 248064 h 1088283"/>
                <a:gd name="connsiteX61" fmla="*/ 501074 w 782457"/>
                <a:gd name="connsiteY61" fmla="*/ 251599 h 1088283"/>
                <a:gd name="connsiteX62" fmla="*/ 525688 w 782457"/>
                <a:gd name="connsiteY62" fmla="*/ 276450 h 1088283"/>
                <a:gd name="connsiteX63" fmla="*/ 509094 w 782457"/>
                <a:gd name="connsiteY63" fmla="*/ 292279 h 1088283"/>
                <a:gd name="connsiteX64" fmla="*/ 452796 w 782457"/>
                <a:gd name="connsiteY64" fmla="*/ 238118 h 1088283"/>
                <a:gd name="connsiteX65" fmla="*/ 422959 w 782457"/>
                <a:gd name="connsiteY65" fmla="*/ 212897 h 1088283"/>
                <a:gd name="connsiteX66" fmla="*/ 437376 w 782457"/>
                <a:gd name="connsiteY66" fmla="*/ 195077 h 1088283"/>
                <a:gd name="connsiteX67" fmla="*/ 467965 w 782457"/>
                <a:gd name="connsiteY67" fmla="*/ 220931 h 1088283"/>
                <a:gd name="connsiteX68" fmla="*/ 452796 w 782457"/>
                <a:gd name="connsiteY68" fmla="*/ 238118 h 1088283"/>
                <a:gd name="connsiteX69" fmla="*/ 392053 w 782457"/>
                <a:gd name="connsiteY69" fmla="*/ 188970 h 1088283"/>
                <a:gd name="connsiteX70" fmla="*/ 360158 w 782457"/>
                <a:gd name="connsiteY70" fmla="*/ 166387 h 1088283"/>
                <a:gd name="connsiteX71" fmla="*/ 373006 w 782457"/>
                <a:gd name="connsiteY71" fmla="*/ 147393 h 1088283"/>
                <a:gd name="connsiteX72" fmla="*/ 405705 w 782457"/>
                <a:gd name="connsiteY72" fmla="*/ 170542 h 1088283"/>
                <a:gd name="connsiteX73" fmla="*/ 392053 w 782457"/>
                <a:gd name="connsiteY73" fmla="*/ 188970 h 1088283"/>
                <a:gd name="connsiteX74" fmla="*/ 327327 w 782457"/>
                <a:gd name="connsiteY74" fmla="*/ 145190 h 1088283"/>
                <a:gd name="connsiteX75" fmla="*/ 293624 w 782457"/>
                <a:gd name="connsiteY75" fmla="*/ 125417 h 1088283"/>
                <a:gd name="connsiteX76" fmla="*/ 304797 w 782457"/>
                <a:gd name="connsiteY76" fmla="*/ 105393 h 1088283"/>
                <a:gd name="connsiteX77" fmla="*/ 339356 w 782457"/>
                <a:gd name="connsiteY77" fmla="*/ 125668 h 1088283"/>
                <a:gd name="connsiteX78" fmla="*/ 327340 w 782457"/>
                <a:gd name="connsiteY78" fmla="*/ 145190 h 1088283"/>
                <a:gd name="connsiteX79" fmla="*/ 259091 w 782457"/>
                <a:gd name="connsiteY79" fmla="*/ 107108 h 1088283"/>
                <a:gd name="connsiteX80" fmla="*/ 223819 w 782457"/>
                <a:gd name="connsiteY80" fmla="*/ 90303 h 1088283"/>
                <a:gd name="connsiteX81" fmla="*/ 233237 w 782457"/>
                <a:gd name="connsiteY81" fmla="*/ 69396 h 1088283"/>
                <a:gd name="connsiteX82" fmla="*/ 269406 w 782457"/>
                <a:gd name="connsiteY82" fmla="*/ 86623 h 1088283"/>
                <a:gd name="connsiteX83" fmla="*/ 259104 w 782457"/>
                <a:gd name="connsiteY83" fmla="*/ 107108 h 1088283"/>
                <a:gd name="connsiteX84" fmla="*/ 187848 w 782457"/>
                <a:gd name="connsiteY84" fmla="*/ 75015 h 1088283"/>
                <a:gd name="connsiteX85" fmla="*/ 151257 w 782457"/>
                <a:gd name="connsiteY85" fmla="*/ 61297 h 1088283"/>
                <a:gd name="connsiteX86" fmla="*/ 158842 w 782457"/>
                <a:gd name="connsiteY86" fmla="*/ 39664 h 1088283"/>
                <a:gd name="connsiteX87" fmla="*/ 196356 w 782457"/>
                <a:gd name="connsiteY87" fmla="*/ 53726 h 1088283"/>
                <a:gd name="connsiteX88" fmla="*/ 187848 w 782457"/>
                <a:gd name="connsiteY88" fmla="*/ 75015 h 1088283"/>
                <a:gd name="connsiteX89" fmla="*/ 114113 w 782457"/>
                <a:gd name="connsiteY89" fmla="*/ 49188 h 1088283"/>
                <a:gd name="connsiteX90" fmla="*/ 76479 w 782457"/>
                <a:gd name="connsiteY90" fmla="*/ 38688 h 1088283"/>
                <a:gd name="connsiteX91" fmla="*/ 82165 w 782457"/>
                <a:gd name="connsiteY91" fmla="*/ 16475 h 1088283"/>
                <a:gd name="connsiteX92" fmla="*/ 120760 w 782457"/>
                <a:gd name="connsiteY92" fmla="*/ 27239 h 1088283"/>
                <a:gd name="connsiteX93" fmla="*/ 114126 w 782457"/>
                <a:gd name="connsiteY93" fmla="*/ 49188 h 1088283"/>
                <a:gd name="connsiteX94" fmla="*/ 38411 w 782457"/>
                <a:gd name="connsiteY94" fmla="*/ 29824 h 1088283"/>
                <a:gd name="connsiteX95" fmla="*/ 0 w 782457"/>
                <a:gd name="connsiteY95" fmla="*/ 22622 h 1088283"/>
                <a:gd name="connsiteX96" fmla="*/ 3733 w 782457"/>
                <a:gd name="connsiteY96" fmla="*/ 0 h 1088283"/>
                <a:gd name="connsiteX97" fmla="*/ 43120 w 782457"/>
                <a:gd name="connsiteY97" fmla="*/ 7387 h 1088283"/>
                <a:gd name="connsiteX98" fmla="*/ 38411 w 782457"/>
                <a:gd name="connsiteY98" fmla="*/ 29824 h 108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82457" h="1088283">
                  <a:moveTo>
                    <a:pt x="766932" y="1088283"/>
                  </a:moveTo>
                  <a:lnTo>
                    <a:pt x="744389" y="1084102"/>
                  </a:lnTo>
                  <a:cubicBezTo>
                    <a:pt x="746632" y="1072019"/>
                    <a:pt x="748650" y="1059739"/>
                    <a:pt x="750391" y="1047603"/>
                  </a:cubicBezTo>
                  <a:lnTo>
                    <a:pt x="773092" y="1050861"/>
                  </a:lnTo>
                  <a:cubicBezTo>
                    <a:pt x="771311" y="1063300"/>
                    <a:pt x="769227" y="1075897"/>
                    <a:pt x="766932" y="1088283"/>
                  </a:cubicBezTo>
                  <a:close/>
                  <a:moveTo>
                    <a:pt x="777920" y="1011078"/>
                  </a:moveTo>
                  <a:lnTo>
                    <a:pt x="755100" y="1008809"/>
                  </a:lnTo>
                  <a:cubicBezTo>
                    <a:pt x="756379" y="995935"/>
                    <a:pt x="757408" y="982824"/>
                    <a:pt x="758121" y="969857"/>
                  </a:cubicBezTo>
                  <a:lnTo>
                    <a:pt x="781020" y="971137"/>
                  </a:lnTo>
                  <a:cubicBezTo>
                    <a:pt x="780281" y="984433"/>
                    <a:pt x="779226" y="997874"/>
                    <a:pt x="777920" y="1011078"/>
                  </a:cubicBezTo>
                  <a:close/>
                  <a:moveTo>
                    <a:pt x="782391" y="931090"/>
                  </a:moveTo>
                  <a:lnTo>
                    <a:pt x="759466" y="930800"/>
                  </a:lnTo>
                  <a:cubicBezTo>
                    <a:pt x="759519" y="927001"/>
                    <a:pt x="759532" y="923189"/>
                    <a:pt x="759532" y="919377"/>
                  </a:cubicBezTo>
                  <a:cubicBezTo>
                    <a:pt x="759532" y="910209"/>
                    <a:pt x="759387" y="900910"/>
                    <a:pt x="759110" y="891729"/>
                  </a:cubicBezTo>
                  <a:lnTo>
                    <a:pt x="782022" y="891030"/>
                  </a:lnTo>
                  <a:cubicBezTo>
                    <a:pt x="782312" y="900435"/>
                    <a:pt x="782457" y="909972"/>
                    <a:pt x="782457" y="919377"/>
                  </a:cubicBezTo>
                  <a:cubicBezTo>
                    <a:pt x="782457" y="923281"/>
                    <a:pt x="782431" y="927199"/>
                    <a:pt x="782378" y="931090"/>
                  </a:cubicBezTo>
                  <a:close/>
                  <a:moveTo>
                    <a:pt x="757092" y="852698"/>
                  </a:moveTo>
                  <a:cubicBezTo>
                    <a:pt x="756142" y="839784"/>
                    <a:pt x="754902" y="826699"/>
                    <a:pt x="753398" y="813785"/>
                  </a:cubicBezTo>
                  <a:lnTo>
                    <a:pt x="776179" y="811134"/>
                  </a:lnTo>
                  <a:cubicBezTo>
                    <a:pt x="777722" y="824364"/>
                    <a:pt x="778988" y="837779"/>
                    <a:pt x="779964" y="851009"/>
                  </a:cubicBezTo>
                  <a:lnTo>
                    <a:pt x="757092" y="852685"/>
                  </a:lnTo>
                  <a:close/>
                  <a:moveTo>
                    <a:pt x="748056" y="775071"/>
                  </a:moveTo>
                  <a:cubicBezTo>
                    <a:pt x="746011" y="762249"/>
                    <a:pt x="743664" y="749309"/>
                    <a:pt x="741078" y="736620"/>
                  </a:cubicBezTo>
                  <a:lnTo>
                    <a:pt x="763542" y="732056"/>
                  </a:lnTo>
                  <a:cubicBezTo>
                    <a:pt x="766180" y="745062"/>
                    <a:pt x="768594" y="758319"/>
                    <a:pt x="770691" y="771470"/>
                  </a:cubicBezTo>
                  <a:lnTo>
                    <a:pt x="748056" y="775084"/>
                  </a:lnTo>
                  <a:close/>
                  <a:moveTo>
                    <a:pt x="732478" y="698499"/>
                  </a:moveTo>
                  <a:cubicBezTo>
                    <a:pt x="729352" y="685902"/>
                    <a:pt x="725909" y="673212"/>
                    <a:pt x="722255" y="660787"/>
                  </a:cubicBezTo>
                  <a:lnTo>
                    <a:pt x="744244" y="654310"/>
                  </a:lnTo>
                  <a:cubicBezTo>
                    <a:pt x="747990" y="667052"/>
                    <a:pt x="751525" y="680058"/>
                    <a:pt x="754731" y="692972"/>
                  </a:cubicBezTo>
                  <a:lnTo>
                    <a:pt x="732478" y="698499"/>
                  </a:lnTo>
                  <a:close/>
                  <a:moveTo>
                    <a:pt x="710410" y="623563"/>
                  </a:moveTo>
                  <a:cubicBezTo>
                    <a:pt x="706202" y="611282"/>
                    <a:pt x="701691" y="598936"/>
                    <a:pt x="696969" y="586879"/>
                  </a:cubicBezTo>
                  <a:lnTo>
                    <a:pt x="718324" y="578530"/>
                  </a:lnTo>
                  <a:cubicBezTo>
                    <a:pt x="723152" y="590889"/>
                    <a:pt x="727795" y="603539"/>
                    <a:pt x="732095" y="616136"/>
                  </a:cubicBezTo>
                  <a:lnTo>
                    <a:pt x="710397" y="623549"/>
                  </a:lnTo>
                  <a:close/>
                  <a:moveTo>
                    <a:pt x="681971" y="550816"/>
                  </a:moveTo>
                  <a:cubicBezTo>
                    <a:pt x="676734" y="538958"/>
                    <a:pt x="671154" y="527060"/>
                    <a:pt x="665417" y="515439"/>
                  </a:cubicBezTo>
                  <a:lnTo>
                    <a:pt x="685968" y="505269"/>
                  </a:lnTo>
                  <a:cubicBezTo>
                    <a:pt x="691864" y="517193"/>
                    <a:pt x="697575" y="529394"/>
                    <a:pt x="702957" y="541556"/>
                  </a:cubicBezTo>
                  <a:lnTo>
                    <a:pt x="681984" y="550829"/>
                  </a:lnTo>
                  <a:close/>
                  <a:moveTo>
                    <a:pt x="647332" y="480813"/>
                  </a:moveTo>
                  <a:cubicBezTo>
                    <a:pt x="641080" y="469456"/>
                    <a:pt x="634498" y="458086"/>
                    <a:pt x="627770" y="447005"/>
                  </a:cubicBezTo>
                  <a:lnTo>
                    <a:pt x="647359" y="435094"/>
                  </a:lnTo>
                  <a:cubicBezTo>
                    <a:pt x="654270" y="446451"/>
                    <a:pt x="661011" y="458125"/>
                    <a:pt x="667422" y="469773"/>
                  </a:cubicBezTo>
                  <a:lnTo>
                    <a:pt x="647332" y="480826"/>
                  </a:lnTo>
                  <a:close/>
                  <a:moveTo>
                    <a:pt x="606758" y="414068"/>
                  </a:moveTo>
                  <a:cubicBezTo>
                    <a:pt x="599542" y="403292"/>
                    <a:pt x="592010" y="392528"/>
                    <a:pt x="584334" y="382068"/>
                  </a:cubicBezTo>
                  <a:lnTo>
                    <a:pt x="602827" y="368508"/>
                  </a:lnTo>
                  <a:cubicBezTo>
                    <a:pt x="610688" y="379232"/>
                    <a:pt x="618418" y="390259"/>
                    <a:pt x="625805" y="401313"/>
                  </a:cubicBezTo>
                  <a:lnTo>
                    <a:pt x="606744" y="414055"/>
                  </a:lnTo>
                  <a:close/>
                  <a:moveTo>
                    <a:pt x="560564" y="351070"/>
                  </a:moveTo>
                  <a:cubicBezTo>
                    <a:pt x="552452" y="340952"/>
                    <a:pt x="544010" y="330888"/>
                    <a:pt x="535475" y="321114"/>
                  </a:cubicBezTo>
                  <a:lnTo>
                    <a:pt x="552729" y="306010"/>
                  </a:lnTo>
                  <a:cubicBezTo>
                    <a:pt x="561487" y="316022"/>
                    <a:pt x="570140" y="326350"/>
                    <a:pt x="578451" y="336718"/>
                  </a:cubicBezTo>
                  <a:lnTo>
                    <a:pt x="560564" y="351057"/>
                  </a:lnTo>
                  <a:close/>
                  <a:moveTo>
                    <a:pt x="509107" y="292279"/>
                  </a:moveTo>
                  <a:cubicBezTo>
                    <a:pt x="501298" y="284088"/>
                    <a:pt x="493212" y="275936"/>
                    <a:pt x="485087" y="268034"/>
                  </a:cubicBezTo>
                  <a:cubicBezTo>
                    <a:pt x="483900" y="266887"/>
                    <a:pt x="482726" y="265739"/>
                    <a:pt x="481525" y="264592"/>
                  </a:cubicBezTo>
                  <a:lnTo>
                    <a:pt x="497420" y="248064"/>
                  </a:lnTo>
                  <a:cubicBezTo>
                    <a:pt x="498634" y="249238"/>
                    <a:pt x="499860" y="250412"/>
                    <a:pt x="501074" y="251599"/>
                  </a:cubicBezTo>
                  <a:cubicBezTo>
                    <a:pt x="509397" y="259698"/>
                    <a:pt x="517681" y="268061"/>
                    <a:pt x="525688" y="276450"/>
                  </a:cubicBezTo>
                  <a:lnTo>
                    <a:pt x="509094" y="292279"/>
                  </a:lnTo>
                  <a:close/>
                  <a:moveTo>
                    <a:pt x="452796" y="238118"/>
                  </a:moveTo>
                  <a:cubicBezTo>
                    <a:pt x="443075" y="229544"/>
                    <a:pt x="433036" y="221049"/>
                    <a:pt x="422959" y="212897"/>
                  </a:cubicBezTo>
                  <a:lnTo>
                    <a:pt x="437376" y="195077"/>
                  </a:lnTo>
                  <a:cubicBezTo>
                    <a:pt x="447718" y="203440"/>
                    <a:pt x="458006" y="212146"/>
                    <a:pt x="467965" y="220931"/>
                  </a:cubicBezTo>
                  <a:lnTo>
                    <a:pt x="452796" y="238118"/>
                  </a:lnTo>
                  <a:close/>
                  <a:moveTo>
                    <a:pt x="392053" y="188970"/>
                  </a:moveTo>
                  <a:cubicBezTo>
                    <a:pt x="381619" y="181240"/>
                    <a:pt x="370895" y="173642"/>
                    <a:pt x="360158" y="166387"/>
                  </a:cubicBezTo>
                  <a:lnTo>
                    <a:pt x="373006" y="147393"/>
                  </a:lnTo>
                  <a:cubicBezTo>
                    <a:pt x="384007" y="154832"/>
                    <a:pt x="395008" y="162628"/>
                    <a:pt x="405705" y="170542"/>
                  </a:cubicBezTo>
                  <a:lnTo>
                    <a:pt x="392053" y="188970"/>
                  </a:lnTo>
                  <a:close/>
                  <a:moveTo>
                    <a:pt x="327327" y="145190"/>
                  </a:moveTo>
                  <a:cubicBezTo>
                    <a:pt x="316286" y="138397"/>
                    <a:pt x="304942" y="131735"/>
                    <a:pt x="293624" y="125417"/>
                  </a:cubicBezTo>
                  <a:lnTo>
                    <a:pt x="304797" y="105393"/>
                  </a:lnTo>
                  <a:cubicBezTo>
                    <a:pt x="316405" y="111870"/>
                    <a:pt x="328039" y="118690"/>
                    <a:pt x="339356" y="125668"/>
                  </a:cubicBezTo>
                  <a:lnTo>
                    <a:pt x="327340" y="145190"/>
                  </a:lnTo>
                  <a:close/>
                  <a:moveTo>
                    <a:pt x="259091" y="107108"/>
                  </a:moveTo>
                  <a:cubicBezTo>
                    <a:pt x="247510" y="101278"/>
                    <a:pt x="235638" y="95619"/>
                    <a:pt x="223819" y="90303"/>
                  </a:cubicBezTo>
                  <a:lnTo>
                    <a:pt x="233237" y="69396"/>
                  </a:lnTo>
                  <a:cubicBezTo>
                    <a:pt x="245360" y="74857"/>
                    <a:pt x="257535" y="80661"/>
                    <a:pt x="269406" y="86623"/>
                  </a:cubicBezTo>
                  <a:lnTo>
                    <a:pt x="259104" y="107108"/>
                  </a:lnTo>
                  <a:close/>
                  <a:moveTo>
                    <a:pt x="187848" y="75015"/>
                  </a:moveTo>
                  <a:cubicBezTo>
                    <a:pt x="175805" y="70201"/>
                    <a:pt x="163498" y="65584"/>
                    <a:pt x="151257" y="61297"/>
                  </a:cubicBezTo>
                  <a:lnTo>
                    <a:pt x="158842" y="39664"/>
                  </a:lnTo>
                  <a:cubicBezTo>
                    <a:pt x="171386" y="44057"/>
                    <a:pt x="184010" y="48792"/>
                    <a:pt x="196356" y="53726"/>
                  </a:cubicBezTo>
                  <a:lnTo>
                    <a:pt x="187848" y="75015"/>
                  </a:lnTo>
                  <a:close/>
                  <a:moveTo>
                    <a:pt x="114113" y="49188"/>
                  </a:moveTo>
                  <a:cubicBezTo>
                    <a:pt x="101687" y="45429"/>
                    <a:pt x="89024" y="41894"/>
                    <a:pt x="76479" y="38688"/>
                  </a:cubicBezTo>
                  <a:lnTo>
                    <a:pt x="82165" y="16475"/>
                  </a:lnTo>
                  <a:cubicBezTo>
                    <a:pt x="95025" y="19773"/>
                    <a:pt x="108018" y="23387"/>
                    <a:pt x="120760" y="27239"/>
                  </a:cubicBezTo>
                  <a:lnTo>
                    <a:pt x="114126" y="49188"/>
                  </a:lnTo>
                  <a:close/>
                  <a:moveTo>
                    <a:pt x="38411" y="29824"/>
                  </a:moveTo>
                  <a:cubicBezTo>
                    <a:pt x="25722" y="27160"/>
                    <a:pt x="12795" y="24733"/>
                    <a:pt x="0" y="22622"/>
                  </a:cubicBezTo>
                  <a:lnTo>
                    <a:pt x="3733" y="0"/>
                  </a:lnTo>
                  <a:cubicBezTo>
                    <a:pt x="16845" y="2163"/>
                    <a:pt x="30101" y="4656"/>
                    <a:pt x="43120" y="7387"/>
                  </a:cubicBezTo>
                  <a:lnTo>
                    <a:pt x="38411" y="29824"/>
                  </a:ln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3" name="任意多边形: 形状 142">
              <a:extLst>
                <a:ext uri="{FF2B5EF4-FFF2-40B4-BE49-F238E27FC236}">
                  <a16:creationId xmlns:a16="http://schemas.microsoft.com/office/drawing/2014/main" id="{F3029B94-2EAB-A214-80F2-CA599A010092}"/>
                </a:ext>
              </a:extLst>
            </p:cNvPr>
            <p:cNvSpPr/>
            <p:nvPr/>
          </p:nvSpPr>
          <p:spPr>
            <a:xfrm>
              <a:off x="2956744" y="5163591"/>
              <a:ext cx="1070330" cy="1355249"/>
            </a:xfrm>
            <a:custGeom>
              <a:avLst/>
              <a:gdLst>
                <a:gd name="connsiteX0" fmla="*/ 910605 w 1070330"/>
                <a:gd name="connsiteY0" fmla="*/ 1355249 h 1355249"/>
                <a:gd name="connsiteX1" fmla="*/ 870558 w 1070330"/>
                <a:gd name="connsiteY1" fmla="*/ 1353574 h 1355249"/>
                <a:gd name="connsiteX2" fmla="*/ 872009 w 1070330"/>
                <a:gd name="connsiteY2" fmla="*/ 1330688 h 1355249"/>
                <a:gd name="connsiteX3" fmla="*/ 911053 w 1070330"/>
                <a:gd name="connsiteY3" fmla="*/ 1332324 h 1355249"/>
                <a:gd name="connsiteX4" fmla="*/ 910592 w 1070330"/>
                <a:gd name="connsiteY4" fmla="*/ 1355249 h 1355249"/>
                <a:gd name="connsiteX5" fmla="*/ 950678 w 1070330"/>
                <a:gd name="connsiteY5" fmla="*/ 1355196 h 1355249"/>
                <a:gd name="connsiteX6" fmla="*/ 950164 w 1070330"/>
                <a:gd name="connsiteY6" fmla="*/ 1332271 h 1355249"/>
                <a:gd name="connsiteX7" fmla="*/ 989208 w 1070330"/>
                <a:gd name="connsiteY7" fmla="*/ 1330543 h 1355249"/>
                <a:gd name="connsiteX8" fmla="*/ 990712 w 1070330"/>
                <a:gd name="connsiteY8" fmla="*/ 1353416 h 1355249"/>
                <a:gd name="connsiteX9" fmla="*/ 950691 w 1070330"/>
                <a:gd name="connsiteY9" fmla="*/ 1355196 h 1355249"/>
                <a:gd name="connsiteX10" fmla="*/ 830643 w 1070330"/>
                <a:gd name="connsiteY10" fmla="*/ 1350158 h 1355249"/>
                <a:gd name="connsiteX11" fmla="*/ 790899 w 1070330"/>
                <a:gd name="connsiteY11" fmla="*/ 1345013 h 1355249"/>
                <a:gd name="connsiteX12" fmla="*/ 794329 w 1070330"/>
                <a:gd name="connsiteY12" fmla="*/ 1322339 h 1355249"/>
                <a:gd name="connsiteX13" fmla="*/ 833083 w 1070330"/>
                <a:gd name="connsiteY13" fmla="*/ 1327351 h 1355249"/>
                <a:gd name="connsiteX14" fmla="*/ 830630 w 1070330"/>
                <a:gd name="connsiteY14" fmla="*/ 1350144 h 1355249"/>
                <a:gd name="connsiteX15" fmla="*/ 1030613 w 1070330"/>
                <a:gd name="connsiteY15" fmla="*/ 1349933 h 1355249"/>
                <a:gd name="connsiteX16" fmla="*/ 1028134 w 1070330"/>
                <a:gd name="connsiteY16" fmla="*/ 1327140 h 1355249"/>
                <a:gd name="connsiteX17" fmla="*/ 1066888 w 1070330"/>
                <a:gd name="connsiteY17" fmla="*/ 1322088 h 1355249"/>
                <a:gd name="connsiteX18" fmla="*/ 1070331 w 1070330"/>
                <a:gd name="connsiteY18" fmla="*/ 1344763 h 1355249"/>
                <a:gd name="connsiteX19" fmla="*/ 1030613 w 1070330"/>
                <a:gd name="connsiteY19" fmla="*/ 1349947 h 1355249"/>
                <a:gd name="connsiteX20" fmla="*/ 751420 w 1070330"/>
                <a:gd name="connsiteY20" fmla="*/ 1338154 h 1355249"/>
                <a:gd name="connsiteX21" fmla="*/ 712270 w 1070330"/>
                <a:gd name="connsiteY21" fmla="*/ 1329580 h 1355249"/>
                <a:gd name="connsiteX22" fmla="*/ 717652 w 1070330"/>
                <a:gd name="connsiteY22" fmla="*/ 1307301 h 1355249"/>
                <a:gd name="connsiteX23" fmla="*/ 755825 w 1070330"/>
                <a:gd name="connsiteY23" fmla="*/ 1315651 h 1355249"/>
                <a:gd name="connsiteX24" fmla="*/ 751407 w 1070330"/>
                <a:gd name="connsiteY24" fmla="*/ 1338154 h 1355249"/>
                <a:gd name="connsiteX25" fmla="*/ 673542 w 1070330"/>
                <a:gd name="connsiteY25" fmla="*/ 1319331 h 1355249"/>
                <a:gd name="connsiteX26" fmla="*/ 635289 w 1070330"/>
                <a:gd name="connsiteY26" fmla="*/ 1307407 h 1355249"/>
                <a:gd name="connsiteX27" fmla="*/ 642583 w 1070330"/>
                <a:gd name="connsiteY27" fmla="*/ 1285668 h 1355249"/>
                <a:gd name="connsiteX28" fmla="*/ 679887 w 1070330"/>
                <a:gd name="connsiteY28" fmla="*/ 1297289 h 1355249"/>
                <a:gd name="connsiteX29" fmla="*/ 673542 w 1070330"/>
                <a:gd name="connsiteY29" fmla="*/ 1319318 h 1355249"/>
                <a:gd name="connsiteX30" fmla="*/ 597590 w 1070330"/>
                <a:gd name="connsiteY30" fmla="*/ 1293847 h 1355249"/>
                <a:gd name="connsiteX31" fmla="*/ 560511 w 1070330"/>
                <a:gd name="connsiteY31" fmla="*/ 1278677 h 1355249"/>
                <a:gd name="connsiteX32" fmla="*/ 569652 w 1070330"/>
                <a:gd name="connsiteY32" fmla="*/ 1257651 h 1355249"/>
                <a:gd name="connsiteX33" fmla="*/ 605821 w 1070330"/>
                <a:gd name="connsiteY33" fmla="*/ 1272451 h 1355249"/>
                <a:gd name="connsiteX34" fmla="*/ 597603 w 1070330"/>
                <a:gd name="connsiteY34" fmla="*/ 1293847 h 1355249"/>
                <a:gd name="connsiteX35" fmla="*/ 524118 w 1070330"/>
                <a:gd name="connsiteY35" fmla="*/ 1261925 h 1355249"/>
                <a:gd name="connsiteX36" fmla="*/ 488477 w 1070330"/>
                <a:gd name="connsiteY36" fmla="*/ 1243617 h 1355249"/>
                <a:gd name="connsiteX37" fmla="*/ 499386 w 1070330"/>
                <a:gd name="connsiteY37" fmla="*/ 1223448 h 1355249"/>
                <a:gd name="connsiteX38" fmla="*/ 534143 w 1070330"/>
                <a:gd name="connsiteY38" fmla="*/ 1241295 h 1355249"/>
                <a:gd name="connsiteX39" fmla="*/ 524105 w 1070330"/>
                <a:gd name="connsiteY39" fmla="*/ 1261912 h 1355249"/>
                <a:gd name="connsiteX40" fmla="*/ 453654 w 1070330"/>
                <a:gd name="connsiteY40" fmla="*/ 1223817 h 1355249"/>
                <a:gd name="connsiteX41" fmla="*/ 419714 w 1070330"/>
                <a:gd name="connsiteY41" fmla="*/ 1202541 h 1355249"/>
                <a:gd name="connsiteX42" fmla="*/ 432311 w 1070330"/>
                <a:gd name="connsiteY42" fmla="*/ 1183375 h 1355249"/>
                <a:gd name="connsiteX43" fmla="*/ 465420 w 1070330"/>
                <a:gd name="connsiteY43" fmla="*/ 1204137 h 1355249"/>
                <a:gd name="connsiteX44" fmla="*/ 453654 w 1070330"/>
                <a:gd name="connsiteY44" fmla="*/ 1223817 h 1355249"/>
                <a:gd name="connsiteX45" fmla="*/ 386724 w 1070330"/>
                <a:gd name="connsiteY45" fmla="*/ 1179813 h 1355249"/>
                <a:gd name="connsiteX46" fmla="*/ 354737 w 1070330"/>
                <a:gd name="connsiteY46" fmla="*/ 1155701 h 1355249"/>
                <a:gd name="connsiteX47" fmla="*/ 368917 w 1070330"/>
                <a:gd name="connsiteY47" fmla="*/ 1137682 h 1355249"/>
                <a:gd name="connsiteX48" fmla="*/ 400126 w 1070330"/>
                <a:gd name="connsiteY48" fmla="*/ 1161201 h 1355249"/>
                <a:gd name="connsiteX49" fmla="*/ 386724 w 1070330"/>
                <a:gd name="connsiteY49" fmla="*/ 1179800 h 1355249"/>
                <a:gd name="connsiteX50" fmla="*/ 323805 w 1070330"/>
                <a:gd name="connsiteY50" fmla="*/ 1130256 h 1355249"/>
                <a:gd name="connsiteX51" fmla="*/ 293994 w 1070330"/>
                <a:gd name="connsiteY51" fmla="*/ 1103505 h 1355249"/>
                <a:gd name="connsiteX52" fmla="*/ 309664 w 1070330"/>
                <a:gd name="connsiteY52" fmla="*/ 1086766 h 1355249"/>
                <a:gd name="connsiteX53" fmla="*/ 338750 w 1070330"/>
                <a:gd name="connsiteY53" fmla="*/ 1112857 h 1355249"/>
                <a:gd name="connsiteX54" fmla="*/ 323805 w 1070330"/>
                <a:gd name="connsiteY54" fmla="*/ 1130243 h 1355249"/>
                <a:gd name="connsiteX55" fmla="*/ 265344 w 1070330"/>
                <a:gd name="connsiteY55" fmla="*/ 1075501 h 1355249"/>
                <a:gd name="connsiteX56" fmla="*/ 237933 w 1070330"/>
                <a:gd name="connsiteY56" fmla="*/ 1046297 h 1355249"/>
                <a:gd name="connsiteX57" fmla="*/ 254989 w 1070330"/>
                <a:gd name="connsiteY57" fmla="*/ 1030970 h 1355249"/>
                <a:gd name="connsiteX58" fmla="*/ 281726 w 1070330"/>
                <a:gd name="connsiteY58" fmla="*/ 1059462 h 1355249"/>
                <a:gd name="connsiteX59" fmla="*/ 265344 w 1070330"/>
                <a:gd name="connsiteY59" fmla="*/ 1075501 h 1355249"/>
                <a:gd name="connsiteX60" fmla="*/ 211803 w 1070330"/>
                <a:gd name="connsiteY60" fmla="*/ 1015932 h 1355249"/>
                <a:gd name="connsiteX61" fmla="*/ 187004 w 1070330"/>
                <a:gd name="connsiteY61" fmla="*/ 984473 h 1355249"/>
                <a:gd name="connsiteX62" fmla="*/ 205313 w 1070330"/>
                <a:gd name="connsiteY62" fmla="*/ 970675 h 1355249"/>
                <a:gd name="connsiteX63" fmla="*/ 229504 w 1070330"/>
                <a:gd name="connsiteY63" fmla="*/ 1001357 h 1355249"/>
                <a:gd name="connsiteX64" fmla="*/ 211803 w 1070330"/>
                <a:gd name="connsiteY64" fmla="*/ 1015932 h 1355249"/>
                <a:gd name="connsiteX65" fmla="*/ 163591 w 1070330"/>
                <a:gd name="connsiteY65" fmla="*/ 951984 h 1355249"/>
                <a:gd name="connsiteX66" fmla="*/ 141602 w 1070330"/>
                <a:gd name="connsiteY66" fmla="*/ 918506 h 1355249"/>
                <a:gd name="connsiteX67" fmla="*/ 161032 w 1070330"/>
                <a:gd name="connsiteY67" fmla="*/ 906331 h 1355249"/>
                <a:gd name="connsiteX68" fmla="*/ 182480 w 1070330"/>
                <a:gd name="connsiteY68" fmla="*/ 938978 h 1355249"/>
                <a:gd name="connsiteX69" fmla="*/ 163591 w 1070330"/>
                <a:gd name="connsiteY69" fmla="*/ 951984 h 1355249"/>
                <a:gd name="connsiteX70" fmla="*/ 121077 w 1070330"/>
                <a:gd name="connsiteY70" fmla="*/ 884105 h 1355249"/>
                <a:gd name="connsiteX71" fmla="*/ 102069 w 1070330"/>
                <a:gd name="connsiteY71" fmla="*/ 848846 h 1355249"/>
                <a:gd name="connsiteX72" fmla="*/ 122475 w 1070330"/>
                <a:gd name="connsiteY72" fmla="*/ 838399 h 1355249"/>
                <a:gd name="connsiteX73" fmla="*/ 141008 w 1070330"/>
                <a:gd name="connsiteY73" fmla="*/ 872774 h 1355249"/>
                <a:gd name="connsiteX74" fmla="*/ 121064 w 1070330"/>
                <a:gd name="connsiteY74" fmla="*/ 884091 h 1355249"/>
                <a:gd name="connsiteX75" fmla="*/ 84605 w 1070330"/>
                <a:gd name="connsiteY75" fmla="*/ 812809 h 1355249"/>
                <a:gd name="connsiteX76" fmla="*/ 68723 w 1070330"/>
                <a:gd name="connsiteY76" fmla="*/ 776047 h 1355249"/>
                <a:gd name="connsiteX77" fmla="*/ 89960 w 1070330"/>
                <a:gd name="connsiteY77" fmla="*/ 767407 h 1355249"/>
                <a:gd name="connsiteX78" fmla="*/ 105446 w 1070330"/>
                <a:gd name="connsiteY78" fmla="*/ 803259 h 1355249"/>
                <a:gd name="connsiteX79" fmla="*/ 84605 w 1070330"/>
                <a:gd name="connsiteY79" fmla="*/ 812809 h 1355249"/>
                <a:gd name="connsiteX80" fmla="*/ 54451 w 1070330"/>
                <a:gd name="connsiteY80" fmla="*/ 738625 h 1355249"/>
                <a:gd name="connsiteX81" fmla="*/ 41814 w 1070330"/>
                <a:gd name="connsiteY81" fmla="*/ 700622 h 1355249"/>
                <a:gd name="connsiteX82" fmla="*/ 63724 w 1070330"/>
                <a:gd name="connsiteY82" fmla="*/ 693856 h 1355249"/>
                <a:gd name="connsiteX83" fmla="*/ 76057 w 1070330"/>
                <a:gd name="connsiteY83" fmla="*/ 730908 h 1355249"/>
                <a:gd name="connsiteX84" fmla="*/ 54464 w 1070330"/>
                <a:gd name="connsiteY84" fmla="*/ 738612 h 1355249"/>
                <a:gd name="connsiteX85" fmla="*/ 30813 w 1070330"/>
                <a:gd name="connsiteY85" fmla="*/ 662119 h 1355249"/>
                <a:gd name="connsiteX86" fmla="*/ 21488 w 1070330"/>
                <a:gd name="connsiteY86" fmla="*/ 623180 h 1355249"/>
                <a:gd name="connsiteX87" fmla="*/ 43899 w 1070330"/>
                <a:gd name="connsiteY87" fmla="*/ 618313 h 1355249"/>
                <a:gd name="connsiteX88" fmla="*/ 53000 w 1070330"/>
                <a:gd name="connsiteY88" fmla="*/ 656289 h 1355249"/>
                <a:gd name="connsiteX89" fmla="*/ 30827 w 1070330"/>
                <a:gd name="connsiteY89" fmla="*/ 662106 h 1355249"/>
                <a:gd name="connsiteX90" fmla="*/ 13824 w 1070330"/>
                <a:gd name="connsiteY90" fmla="*/ 583885 h 1355249"/>
                <a:gd name="connsiteX91" fmla="*/ 10698 w 1070330"/>
                <a:gd name="connsiteY91" fmla="*/ 564613 h 1355249"/>
                <a:gd name="connsiteX92" fmla="*/ 7835 w 1070330"/>
                <a:gd name="connsiteY92" fmla="*/ 544274 h 1355249"/>
                <a:gd name="connsiteX93" fmla="*/ 30576 w 1070330"/>
                <a:gd name="connsiteY93" fmla="*/ 541319 h 1355249"/>
                <a:gd name="connsiteX94" fmla="*/ 33372 w 1070330"/>
                <a:gd name="connsiteY94" fmla="*/ 561158 h 1355249"/>
                <a:gd name="connsiteX95" fmla="*/ 36433 w 1070330"/>
                <a:gd name="connsiteY95" fmla="*/ 579954 h 1355249"/>
                <a:gd name="connsiteX96" fmla="*/ 13837 w 1070330"/>
                <a:gd name="connsiteY96" fmla="*/ 583859 h 1355249"/>
                <a:gd name="connsiteX97" fmla="*/ 3509 w 1070330"/>
                <a:gd name="connsiteY97" fmla="*/ 504451 h 1355249"/>
                <a:gd name="connsiteX98" fmla="*/ 897 w 1070330"/>
                <a:gd name="connsiteY98" fmla="*/ 464470 h 1355249"/>
                <a:gd name="connsiteX99" fmla="*/ 23809 w 1070330"/>
                <a:gd name="connsiteY99" fmla="*/ 463467 h 1355249"/>
                <a:gd name="connsiteX100" fmla="*/ 26355 w 1070330"/>
                <a:gd name="connsiteY100" fmla="*/ 502459 h 1355249"/>
                <a:gd name="connsiteX101" fmla="*/ 3509 w 1070330"/>
                <a:gd name="connsiteY101" fmla="*/ 504438 h 1355249"/>
                <a:gd name="connsiteX102" fmla="*/ 22925 w 1070330"/>
                <a:gd name="connsiteY102" fmla="*/ 424410 h 1355249"/>
                <a:gd name="connsiteX103" fmla="*/ 0 w 1070330"/>
                <a:gd name="connsiteY103" fmla="*/ 424410 h 1355249"/>
                <a:gd name="connsiteX104" fmla="*/ 0 w 1070330"/>
                <a:gd name="connsiteY104" fmla="*/ 423711 h 1355249"/>
                <a:gd name="connsiteX105" fmla="*/ 831 w 1070330"/>
                <a:gd name="connsiteY105" fmla="*/ 384350 h 1355249"/>
                <a:gd name="connsiteX106" fmla="*/ 23743 w 1070330"/>
                <a:gd name="connsiteY106" fmla="*/ 385326 h 1355249"/>
                <a:gd name="connsiteX107" fmla="*/ 22925 w 1070330"/>
                <a:gd name="connsiteY107" fmla="*/ 423711 h 1355249"/>
                <a:gd name="connsiteX108" fmla="*/ 22925 w 1070330"/>
                <a:gd name="connsiteY108" fmla="*/ 424410 h 1355249"/>
                <a:gd name="connsiteX109" fmla="*/ 26249 w 1070330"/>
                <a:gd name="connsiteY109" fmla="*/ 346321 h 1355249"/>
                <a:gd name="connsiteX110" fmla="*/ 3403 w 1070330"/>
                <a:gd name="connsiteY110" fmla="*/ 344356 h 1355249"/>
                <a:gd name="connsiteX111" fmla="*/ 7703 w 1070330"/>
                <a:gd name="connsiteY111" fmla="*/ 304507 h 1355249"/>
                <a:gd name="connsiteX112" fmla="*/ 30444 w 1070330"/>
                <a:gd name="connsiteY112" fmla="*/ 307461 h 1355249"/>
                <a:gd name="connsiteX113" fmla="*/ 26249 w 1070330"/>
                <a:gd name="connsiteY113" fmla="*/ 346321 h 1355249"/>
                <a:gd name="connsiteX114" fmla="*/ 36314 w 1070330"/>
                <a:gd name="connsiteY114" fmla="*/ 268826 h 1355249"/>
                <a:gd name="connsiteX115" fmla="*/ 13731 w 1070330"/>
                <a:gd name="connsiteY115" fmla="*/ 264882 h 1355249"/>
                <a:gd name="connsiteX116" fmla="*/ 21474 w 1070330"/>
                <a:gd name="connsiteY116" fmla="*/ 225560 h 1355249"/>
                <a:gd name="connsiteX117" fmla="*/ 43872 w 1070330"/>
                <a:gd name="connsiteY117" fmla="*/ 230467 h 1355249"/>
                <a:gd name="connsiteX118" fmla="*/ 36327 w 1070330"/>
                <a:gd name="connsiteY118" fmla="*/ 268813 h 1355249"/>
                <a:gd name="connsiteX119" fmla="*/ 53066 w 1070330"/>
                <a:gd name="connsiteY119" fmla="*/ 192505 h 1355249"/>
                <a:gd name="connsiteX120" fmla="*/ 30906 w 1070330"/>
                <a:gd name="connsiteY120" fmla="*/ 186622 h 1355249"/>
                <a:gd name="connsiteX121" fmla="*/ 42012 w 1070330"/>
                <a:gd name="connsiteY121" fmla="*/ 148118 h 1355249"/>
                <a:gd name="connsiteX122" fmla="*/ 63896 w 1070330"/>
                <a:gd name="connsiteY122" fmla="*/ 154951 h 1355249"/>
                <a:gd name="connsiteX123" fmla="*/ 53053 w 1070330"/>
                <a:gd name="connsiteY123" fmla="*/ 192491 h 1355249"/>
                <a:gd name="connsiteX124" fmla="*/ 76348 w 1070330"/>
                <a:gd name="connsiteY124" fmla="*/ 117911 h 1355249"/>
                <a:gd name="connsiteX125" fmla="*/ 54781 w 1070330"/>
                <a:gd name="connsiteY125" fmla="*/ 110142 h 1355249"/>
                <a:gd name="connsiteX126" fmla="*/ 69172 w 1070330"/>
                <a:gd name="connsiteY126" fmla="*/ 72747 h 1355249"/>
                <a:gd name="connsiteX127" fmla="*/ 90382 w 1070330"/>
                <a:gd name="connsiteY127" fmla="*/ 81439 h 1355249"/>
                <a:gd name="connsiteX128" fmla="*/ 76348 w 1070330"/>
                <a:gd name="connsiteY128" fmla="*/ 117911 h 1355249"/>
                <a:gd name="connsiteX129" fmla="*/ 105974 w 1070330"/>
                <a:gd name="connsiteY129" fmla="*/ 45613 h 1355249"/>
                <a:gd name="connsiteX130" fmla="*/ 85146 w 1070330"/>
                <a:gd name="connsiteY130" fmla="*/ 36011 h 1355249"/>
                <a:gd name="connsiteX131" fmla="*/ 102703 w 1070330"/>
                <a:gd name="connsiteY131" fmla="*/ 0 h 1355249"/>
                <a:gd name="connsiteX132" fmla="*/ 123095 w 1070330"/>
                <a:gd name="connsiteY132" fmla="*/ 10487 h 1355249"/>
                <a:gd name="connsiteX133" fmla="*/ 105974 w 1070330"/>
                <a:gd name="connsiteY133" fmla="*/ 45613 h 135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070330" h="1355249">
                  <a:moveTo>
                    <a:pt x="910605" y="1355249"/>
                  </a:moveTo>
                  <a:cubicBezTo>
                    <a:pt x="897295" y="1354972"/>
                    <a:pt x="883814" y="1354418"/>
                    <a:pt x="870558" y="1353574"/>
                  </a:cubicBezTo>
                  <a:lnTo>
                    <a:pt x="872009" y="1330688"/>
                  </a:lnTo>
                  <a:cubicBezTo>
                    <a:pt x="884936" y="1331506"/>
                    <a:pt x="898074" y="1332060"/>
                    <a:pt x="911053" y="1332324"/>
                  </a:cubicBezTo>
                  <a:lnTo>
                    <a:pt x="910592" y="1355249"/>
                  </a:lnTo>
                  <a:close/>
                  <a:moveTo>
                    <a:pt x="950678" y="1355196"/>
                  </a:moveTo>
                  <a:lnTo>
                    <a:pt x="950164" y="1332271"/>
                  </a:lnTo>
                  <a:cubicBezTo>
                    <a:pt x="963090" y="1331981"/>
                    <a:pt x="976228" y="1331387"/>
                    <a:pt x="989208" y="1330543"/>
                  </a:cubicBezTo>
                  <a:lnTo>
                    <a:pt x="990712" y="1353416"/>
                  </a:lnTo>
                  <a:cubicBezTo>
                    <a:pt x="977416" y="1354286"/>
                    <a:pt x="963948" y="1354893"/>
                    <a:pt x="950691" y="1355196"/>
                  </a:cubicBezTo>
                  <a:close/>
                  <a:moveTo>
                    <a:pt x="830643" y="1350158"/>
                  </a:moveTo>
                  <a:cubicBezTo>
                    <a:pt x="817413" y="1348733"/>
                    <a:pt x="804051" y="1347005"/>
                    <a:pt x="790899" y="1345013"/>
                  </a:cubicBezTo>
                  <a:lnTo>
                    <a:pt x="794329" y="1322339"/>
                  </a:lnTo>
                  <a:cubicBezTo>
                    <a:pt x="807150" y="1324278"/>
                    <a:pt x="820183" y="1325966"/>
                    <a:pt x="833083" y="1327351"/>
                  </a:cubicBezTo>
                  <a:lnTo>
                    <a:pt x="830630" y="1350144"/>
                  </a:lnTo>
                  <a:close/>
                  <a:moveTo>
                    <a:pt x="1030613" y="1349933"/>
                  </a:moveTo>
                  <a:lnTo>
                    <a:pt x="1028134" y="1327140"/>
                  </a:lnTo>
                  <a:cubicBezTo>
                    <a:pt x="1041034" y="1325728"/>
                    <a:pt x="1054080" y="1324040"/>
                    <a:pt x="1066888" y="1322088"/>
                  </a:cubicBezTo>
                  <a:lnTo>
                    <a:pt x="1070331" y="1344763"/>
                  </a:lnTo>
                  <a:cubicBezTo>
                    <a:pt x="1057193" y="1346754"/>
                    <a:pt x="1043830" y="1348496"/>
                    <a:pt x="1030613" y="1349947"/>
                  </a:cubicBezTo>
                  <a:close/>
                  <a:moveTo>
                    <a:pt x="751420" y="1338154"/>
                  </a:moveTo>
                  <a:cubicBezTo>
                    <a:pt x="738374" y="1335595"/>
                    <a:pt x="725210" y="1332720"/>
                    <a:pt x="712270" y="1329580"/>
                  </a:cubicBezTo>
                  <a:lnTo>
                    <a:pt x="717652" y="1307301"/>
                  </a:lnTo>
                  <a:cubicBezTo>
                    <a:pt x="730262" y="1310348"/>
                    <a:pt x="743110" y="1313158"/>
                    <a:pt x="755825" y="1315651"/>
                  </a:cubicBezTo>
                  <a:lnTo>
                    <a:pt x="751407" y="1338154"/>
                  </a:lnTo>
                  <a:close/>
                  <a:moveTo>
                    <a:pt x="673542" y="1319331"/>
                  </a:moveTo>
                  <a:cubicBezTo>
                    <a:pt x="660773" y="1315651"/>
                    <a:pt x="647899" y="1311641"/>
                    <a:pt x="635289" y="1307407"/>
                  </a:cubicBezTo>
                  <a:lnTo>
                    <a:pt x="642583" y="1285668"/>
                  </a:lnTo>
                  <a:cubicBezTo>
                    <a:pt x="654890" y="1289797"/>
                    <a:pt x="667435" y="1293701"/>
                    <a:pt x="679887" y="1297289"/>
                  </a:cubicBezTo>
                  <a:lnTo>
                    <a:pt x="673542" y="1319318"/>
                  </a:lnTo>
                  <a:close/>
                  <a:moveTo>
                    <a:pt x="597590" y="1293847"/>
                  </a:moveTo>
                  <a:cubicBezTo>
                    <a:pt x="585178" y="1289072"/>
                    <a:pt x="572699" y="1283967"/>
                    <a:pt x="560511" y="1278677"/>
                  </a:cubicBezTo>
                  <a:lnTo>
                    <a:pt x="569652" y="1257651"/>
                  </a:lnTo>
                  <a:cubicBezTo>
                    <a:pt x="581537" y="1262822"/>
                    <a:pt x="593712" y="1267795"/>
                    <a:pt x="605821" y="1272451"/>
                  </a:cubicBezTo>
                  <a:lnTo>
                    <a:pt x="597603" y="1293847"/>
                  </a:lnTo>
                  <a:close/>
                  <a:moveTo>
                    <a:pt x="524118" y="1261925"/>
                  </a:moveTo>
                  <a:cubicBezTo>
                    <a:pt x="512167" y="1256108"/>
                    <a:pt x="500177" y="1249948"/>
                    <a:pt x="488477" y="1243617"/>
                  </a:cubicBezTo>
                  <a:lnTo>
                    <a:pt x="499386" y="1223448"/>
                  </a:lnTo>
                  <a:cubicBezTo>
                    <a:pt x="510796" y="1229621"/>
                    <a:pt x="522482" y="1235623"/>
                    <a:pt x="534143" y="1241295"/>
                  </a:cubicBezTo>
                  <a:lnTo>
                    <a:pt x="524105" y="1261912"/>
                  </a:lnTo>
                  <a:close/>
                  <a:moveTo>
                    <a:pt x="453654" y="1223817"/>
                  </a:moveTo>
                  <a:cubicBezTo>
                    <a:pt x="442257" y="1217011"/>
                    <a:pt x="430834" y="1209848"/>
                    <a:pt x="419714" y="1202541"/>
                  </a:cubicBezTo>
                  <a:lnTo>
                    <a:pt x="432311" y="1183375"/>
                  </a:lnTo>
                  <a:cubicBezTo>
                    <a:pt x="443167" y="1190511"/>
                    <a:pt x="454300" y="1197489"/>
                    <a:pt x="465420" y="1204137"/>
                  </a:cubicBezTo>
                  <a:lnTo>
                    <a:pt x="453654" y="1223817"/>
                  </a:lnTo>
                  <a:close/>
                  <a:moveTo>
                    <a:pt x="386724" y="1179813"/>
                  </a:moveTo>
                  <a:cubicBezTo>
                    <a:pt x="375934" y="1172044"/>
                    <a:pt x="365171" y="1163932"/>
                    <a:pt x="354737" y="1155701"/>
                  </a:cubicBezTo>
                  <a:lnTo>
                    <a:pt x="368917" y="1137682"/>
                  </a:lnTo>
                  <a:cubicBezTo>
                    <a:pt x="379100" y="1145702"/>
                    <a:pt x="389600" y="1153617"/>
                    <a:pt x="400126" y="1161201"/>
                  </a:cubicBezTo>
                  <a:lnTo>
                    <a:pt x="386724" y="1179800"/>
                  </a:lnTo>
                  <a:close/>
                  <a:moveTo>
                    <a:pt x="323805" y="1130256"/>
                  </a:moveTo>
                  <a:cubicBezTo>
                    <a:pt x="313727" y="1121603"/>
                    <a:pt x="303702" y="1112607"/>
                    <a:pt x="293994" y="1103505"/>
                  </a:cubicBezTo>
                  <a:lnTo>
                    <a:pt x="309664" y="1086766"/>
                  </a:lnTo>
                  <a:cubicBezTo>
                    <a:pt x="319135" y="1095644"/>
                    <a:pt x="328923" y="1104415"/>
                    <a:pt x="338750" y="1112857"/>
                  </a:cubicBezTo>
                  <a:lnTo>
                    <a:pt x="323805" y="1130243"/>
                  </a:lnTo>
                  <a:close/>
                  <a:moveTo>
                    <a:pt x="265344" y="1075501"/>
                  </a:moveTo>
                  <a:cubicBezTo>
                    <a:pt x="256044" y="1066004"/>
                    <a:pt x="246811" y="1056177"/>
                    <a:pt x="237933" y="1046297"/>
                  </a:cubicBezTo>
                  <a:lnTo>
                    <a:pt x="254989" y="1030970"/>
                  </a:lnTo>
                  <a:cubicBezTo>
                    <a:pt x="263655" y="1040612"/>
                    <a:pt x="272651" y="1050202"/>
                    <a:pt x="281726" y="1059462"/>
                  </a:cubicBezTo>
                  <a:lnTo>
                    <a:pt x="265344" y="1075501"/>
                  </a:lnTo>
                  <a:close/>
                  <a:moveTo>
                    <a:pt x="211803" y="1015932"/>
                  </a:moveTo>
                  <a:cubicBezTo>
                    <a:pt x="203347" y="1005670"/>
                    <a:pt x="194998" y="995078"/>
                    <a:pt x="187004" y="984473"/>
                  </a:cubicBezTo>
                  <a:lnTo>
                    <a:pt x="205313" y="970675"/>
                  </a:lnTo>
                  <a:cubicBezTo>
                    <a:pt x="213108" y="981017"/>
                    <a:pt x="221247" y="991345"/>
                    <a:pt x="229504" y="1001357"/>
                  </a:cubicBezTo>
                  <a:lnTo>
                    <a:pt x="211803" y="1015932"/>
                  </a:lnTo>
                  <a:close/>
                  <a:moveTo>
                    <a:pt x="163591" y="951984"/>
                  </a:moveTo>
                  <a:cubicBezTo>
                    <a:pt x="156046" y="941022"/>
                    <a:pt x="148646" y="929758"/>
                    <a:pt x="141602" y="918506"/>
                  </a:cubicBezTo>
                  <a:lnTo>
                    <a:pt x="161032" y="906331"/>
                  </a:lnTo>
                  <a:cubicBezTo>
                    <a:pt x="167904" y="917306"/>
                    <a:pt x="175119" y="928293"/>
                    <a:pt x="182480" y="938978"/>
                  </a:cubicBezTo>
                  <a:lnTo>
                    <a:pt x="163591" y="951984"/>
                  </a:lnTo>
                  <a:close/>
                  <a:moveTo>
                    <a:pt x="121077" y="884105"/>
                  </a:moveTo>
                  <a:cubicBezTo>
                    <a:pt x="114508" y="872537"/>
                    <a:pt x="108111" y="860678"/>
                    <a:pt x="102069" y="848846"/>
                  </a:cubicBezTo>
                  <a:lnTo>
                    <a:pt x="122475" y="838399"/>
                  </a:lnTo>
                  <a:cubicBezTo>
                    <a:pt x="128372" y="849928"/>
                    <a:pt x="134611" y="861496"/>
                    <a:pt x="141008" y="872774"/>
                  </a:cubicBezTo>
                  <a:lnTo>
                    <a:pt x="121064" y="884091"/>
                  </a:lnTo>
                  <a:close/>
                  <a:moveTo>
                    <a:pt x="84605" y="812809"/>
                  </a:moveTo>
                  <a:cubicBezTo>
                    <a:pt x="79065" y="800727"/>
                    <a:pt x="73723" y="788354"/>
                    <a:pt x="68723" y="776047"/>
                  </a:cubicBezTo>
                  <a:lnTo>
                    <a:pt x="89960" y="767407"/>
                  </a:lnTo>
                  <a:cubicBezTo>
                    <a:pt x="94841" y="779410"/>
                    <a:pt x="100051" y="791480"/>
                    <a:pt x="105446" y="803259"/>
                  </a:cubicBezTo>
                  <a:lnTo>
                    <a:pt x="84605" y="812809"/>
                  </a:lnTo>
                  <a:close/>
                  <a:moveTo>
                    <a:pt x="54451" y="738625"/>
                  </a:moveTo>
                  <a:cubicBezTo>
                    <a:pt x="49979" y="726107"/>
                    <a:pt x="45732" y="713325"/>
                    <a:pt x="41814" y="700622"/>
                  </a:cubicBezTo>
                  <a:lnTo>
                    <a:pt x="63724" y="693856"/>
                  </a:lnTo>
                  <a:cubicBezTo>
                    <a:pt x="67549" y="706242"/>
                    <a:pt x="71704" y="718707"/>
                    <a:pt x="76057" y="730908"/>
                  </a:cubicBezTo>
                  <a:lnTo>
                    <a:pt x="54464" y="738612"/>
                  </a:lnTo>
                  <a:close/>
                  <a:moveTo>
                    <a:pt x="30813" y="662119"/>
                  </a:moveTo>
                  <a:cubicBezTo>
                    <a:pt x="27450" y="649284"/>
                    <a:pt x="24310" y="636186"/>
                    <a:pt x="21488" y="623180"/>
                  </a:cubicBezTo>
                  <a:lnTo>
                    <a:pt x="43899" y="618313"/>
                  </a:lnTo>
                  <a:cubicBezTo>
                    <a:pt x="46655" y="631002"/>
                    <a:pt x="49716" y="643771"/>
                    <a:pt x="53000" y="656289"/>
                  </a:cubicBezTo>
                  <a:lnTo>
                    <a:pt x="30827" y="662106"/>
                  </a:lnTo>
                  <a:close/>
                  <a:moveTo>
                    <a:pt x="13824" y="583885"/>
                  </a:moveTo>
                  <a:cubicBezTo>
                    <a:pt x="12716" y="577514"/>
                    <a:pt x="11674" y="571024"/>
                    <a:pt x="10698" y="564613"/>
                  </a:cubicBezTo>
                  <a:cubicBezTo>
                    <a:pt x="9682" y="557886"/>
                    <a:pt x="8706" y="551040"/>
                    <a:pt x="7835" y="544274"/>
                  </a:cubicBezTo>
                  <a:lnTo>
                    <a:pt x="30576" y="541319"/>
                  </a:lnTo>
                  <a:cubicBezTo>
                    <a:pt x="31433" y="547914"/>
                    <a:pt x="32370" y="554602"/>
                    <a:pt x="33372" y="561158"/>
                  </a:cubicBezTo>
                  <a:cubicBezTo>
                    <a:pt x="34322" y="567410"/>
                    <a:pt x="35351" y="573741"/>
                    <a:pt x="36433" y="579954"/>
                  </a:cubicBezTo>
                  <a:lnTo>
                    <a:pt x="13837" y="583859"/>
                  </a:lnTo>
                  <a:close/>
                  <a:moveTo>
                    <a:pt x="3509" y="504451"/>
                  </a:moveTo>
                  <a:cubicBezTo>
                    <a:pt x="2361" y="491207"/>
                    <a:pt x="1477" y="477753"/>
                    <a:pt x="897" y="464470"/>
                  </a:cubicBezTo>
                  <a:lnTo>
                    <a:pt x="23809" y="463467"/>
                  </a:lnTo>
                  <a:cubicBezTo>
                    <a:pt x="24376" y="476421"/>
                    <a:pt x="25234" y="489545"/>
                    <a:pt x="26355" y="502459"/>
                  </a:cubicBezTo>
                  <a:lnTo>
                    <a:pt x="3509" y="504438"/>
                  </a:lnTo>
                  <a:close/>
                  <a:moveTo>
                    <a:pt x="22925" y="424410"/>
                  </a:moveTo>
                  <a:lnTo>
                    <a:pt x="0" y="424410"/>
                  </a:lnTo>
                  <a:lnTo>
                    <a:pt x="0" y="423711"/>
                  </a:lnTo>
                  <a:cubicBezTo>
                    <a:pt x="0" y="410639"/>
                    <a:pt x="277" y="397395"/>
                    <a:pt x="831" y="384350"/>
                  </a:cubicBezTo>
                  <a:lnTo>
                    <a:pt x="23743" y="385326"/>
                  </a:lnTo>
                  <a:cubicBezTo>
                    <a:pt x="23202" y="398042"/>
                    <a:pt x="22925" y="410955"/>
                    <a:pt x="22925" y="423711"/>
                  </a:cubicBezTo>
                  <a:lnTo>
                    <a:pt x="22925" y="424410"/>
                  </a:lnTo>
                  <a:close/>
                  <a:moveTo>
                    <a:pt x="26249" y="346321"/>
                  </a:moveTo>
                  <a:lnTo>
                    <a:pt x="3403" y="344356"/>
                  </a:lnTo>
                  <a:cubicBezTo>
                    <a:pt x="4538" y="331099"/>
                    <a:pt x="5989" y="317684"/>
                    <a:pt x="7703" y="304507"/>
                  </a:cubicBezTo>
                  <a:lnTo>
                    <a:pt x="30444" y="307461"/>
                  </a:lnTo>
                  <a:cubicBezTo>
                    <a:pt x="28769" y="320309"/>
                    <a:pt x="27357" y="333394"/>
                    <a:pt x="26249" y="346321"/>
                  </a:cubicBezTo>
                  <a:close/>
                  <a:moveTo>
                    <a:pt x="36314" y="268826"/>
                  </a:moveTo>
                  <a:lnTo>
                    <a:pt x="13731" y="264882"/>
                  </a:lnTo>
                  <a:cubicBezTo>
                    <a:pt x="16013" y="251784"/>
                    <a:pt x="18612" y="238566"/>
                    <a:pt x="21474" y="225560"/>
                  </a:cubicBezTo>
                  <a:lnTo>
                    <a:pt x="43872" y="230467"/>
                  </a:lnTo>
                  <a:cubicBezTo>
                    <a:pt x="41089" y="243144"/>
                    <a:pt x="38556" y="256044"/>
                    <a:pt x="36327" y="268813"/>
                  </a:cubicBezTo>
                  <a:close/>
                  <a:moveTo>
                    <a:pt x="53066" y="192505"/>
                  </a:moveTo>
                  <a:lnTo>
                    <a:pt x="30906" y="186622"/>
                  </a:lnTo>
                  <a:cubicBezTo>
                    <a:pt x="34309" y="173774"/>
                    <a:pt x="38055" y="160821"/>
                    <a:pt x="42012" y="148118"/>
                  </a:cubicBezTo>
                  <a:lnTo>
                    <a:pt x="63896" y="154951"/>
                  </a:lnTo>
                  <a:cubicBezTo>
                    <a:pt x="60031" y="167337"/>
                    <a:pt x="56377" y="179974"/>
                    <a:pt x="53053" y="192491"/>
                  </a:cubicBezTo>
                  <a:close/>
                  <a:moveTo>
                    <a:pt x="76348" y="117911"/>
                  </a:moveTo>
                  <a:lnTo>
                    <a:pt x="54781" y="110142"/>
                  </a:lnTo>
                  <a:cubicBezTo>
                    <a:pt x="59292" y="97637"/>
                    <a:pt x="64133" y="85053"/>
                    <a:pt x="69172" y="72747"/>
                  </a:cubicBezTo>
                  <a:lnTo>
                    <a:pt x="90382" y="81439"/>
                  </a:lnTo>
                  <a:cubicBezTo>
                    <a:pt x="85462" y="93443"/>
                    <a:pt x="80740" y="105710"/>
                    <a:pt x="76348" y="117911"/>
                  </a:cubicBezTo>
                  <a:close/>
                  <a:moveTo>
                    <a:pt x="105974" y="45613"/>
                  </a:moveTo>
                  <a:lnTo>
                    <a:pt x="85146" y="36011"/>
                  </a:lnTo>
                  <a:cubicBezTo>
                    <a:pt x="90712" y="23941"/>
                    <a:pt x="96622" y="11819"/>
                    <a:pt x="102703" y="0"/>
                  </a:cubicBezTo>
                  <a:lnTo>
                    <a:pt x="123095" y="10487"/>
                  </a:lnTo>
                  <a:cubicBezTo>
                    <a:pt x="117160" y="22015"/>
                    <a:pt x="111408" y="33834"/>
                    <a:pt x="105974" y="45613"/>
                  </a:cubicBez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44" name="组合 143">
            <a:extLst>
              <a:ext uri="{FF2B5EF4-FFF2-40B4-BE49-F238E27FC236}">
                <a16:creationId xmlns:a16="http://schemas.microsoft.com/office/drawing/2014/main" id="{A9E19ADE-AB0D-B4B0-CD01-03E1BD49D82F}"/>
              </a:ext>
            </a:extLst>
          </p:cNvPr>
          <p:cNvGrpSpPr/>
          <p:nvPr/>
        </p:nvGrpSpPr>
        <p:grpSpPr>
          <a:xfrm>
            <a:off x="9093360" y="1558312"/>
            <a:ext cx="1435666" cy="1421830"/>
            <a:chOff x="2634379" y="4362324"/>
            <a:chExt cx="2519719" cy="2495436"/>
          </a:xfrm>
        </p:grpSpPr>
        <p:sp>
          <p:nvSpPr>
            <p:cNvPr id="145" name="任意多边形: 形状 144">
              <a:extLst>
                <a:ext uri="{FF2B5EF4-FFF2-40B4-BE49-F238E27FC236}">
                  <a16:creationId xmlns:a16="http://schemas.microsoft.com/office/drawing/2014/main" id="{51D737F4-453F-672A-34F1-EE9C5C34E366}"/>
                </a:ext>
              </a:extLst>
            </p:cNvPr>
            <p:cNvSpPr/>
            <p:nvPr/>
          </p:nvSpPr>
          <p:spPr>
            <a:xfrm>
              <a:off x="2726119" y="6028648"/>
              <a:ext cx="813138" cy="784449"/>
            </a:xfrm>
            <a:custGeom>
              <a:avLst/>
              <a:gdLst>
                <a:gd name="connsiteX0" fmla="*/ 804974 w 813138"/>
                <a:gd name="connsiteY0" fmla="*/ 784449 h 784449"/>
                <a:gd name="connsiteX1" fmla="*/ 457334 w 813138"/>
                <a:gd name="connsiteY1" fmla="*/ 608670 h 784449"/>
                <a:gd name="connsiteX2" fmla="*/ 180950 w 813138"/>
                <a:gd name="connsiteY2" fmla="*/ 339752 h 784449"/>
                <a:gd name="connsiteX3" fmla="*/ 0 w 813138"/>
                <a:gd name="connsiteY3" fmla="*/ 9102 h 784449"/>
                <a:gd name="connsiteX4" fmla="*/ 24759 w 813138"/>
                <a:gd name="connsiteY4" fmla="*/ 0 h 784449"/>
                <a:gd name="connsiteX5" fmla="*/ 201976 w 813138"/>
                <a:gd name="connsiteY5" fmla="*/ 323818 h 784449"/>
                <a:gd name="connsiteX6" fmla="*/ 813139 w 813138"/>
                <a:gd name="connsiteY6" fmla="*/ 759361 h 784449"/>
                <a:gd name="connsiteX7" fmla="*/ 804974 w 813138"/>
                <a:gd name="connsiteY7" fmla="*/ 784449 h 78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138" h="784449">
                  <a:moveTo>
                    <a:pt x="804974" y="784449"/>
                  </a:moveTo>
                  <a:cubicBezTo>
                    <a:pt x="680850" y="744073"/>
                    <a:pt x="563888" y="684939"/>
                    <a:pt x="457334" y="608670"/>
                  </a:cubicBezTo>
                  <a:cubicBezTo>
                    <a:pt x="352125" y="533365"/>
                    <a:pt x="259131" y="442890"/>
                    <a:pt x="180950" y="339752"/>
                  </a:cubicBezTo>
                  <a:cubicBezTo>
                    <a:pt x="104417" y="238791"/>
                    <a:pt x="43529" y="127541"/>
                    <a:pt x="0" y="9102"/>
                  </a:cubicBezTo>
                  <a:lnTo>
                    <a:pt x="24759" y="0"/>
                  </a:lnTo>
                  <a:cubicBezTo>
                    <a:pt x="67404" y="115985"/>
                    <a:pt x="127026" y="224927"/>
                    <a:pt x="201976" y="323818"/>
                  </a:cubicBezTo>
                  <a:cubicBezTo>
                    <a:pt x="357797" y="529381"/>
                    <a:pt x="569138" y="679992"/>
                    <a:pt x="813139" y="759361"/>
                  </a:cubicBezTo>
                  <a:lnTo>
                    <a:pt x="804974" y="784449"/>
                  </a:ln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6" name="任意多边形: 形状 145">
              <a:extLst>
                <a:ext uri="{FF2B5EF4-FFF2-40B4-BE49-F238E27FC236}">
                  <a16:creationId xmlns:a16="http://schemas.microsoft.com/office/drawing/2014/main" id="{D5E19651-B190-A22A-94CC-BE90CF582D5D}"/>
                </a:ext>
              </a:extLst>
            </p:cNvPr>
            <p:cNvSpPr/>
            <p:nvPr/>
          </p:nvSpPr>
          <p:spPr>
            <a:xfrm>
              <a:off x="3874854" y="4362324"/>
              <a:ext cx="1279244" cy="2062638"/>
            </a:xfrm>
            <a:custGeom>
              <a:avLst/>
              <a:gdLst>
                <a:gd name="connsiteX0" fmla="*/ 1011382 w 1279244"/>
                <a:gd name="connsiteY0" fmla="*/ 2062638 h 2062638"/>
                <a:gd name="connsiteX1" fmla="*/ 990540 w 1279244"/>
                <a:gd name="connsiteY1" fmla="*/ 2046467 h 2062638"/>
                <a:gd name="connsiteX2" fmla="*/ 1252863 w 1279244"/>
                <a:gd name="connsiteY2" fmla="*/ 1279245 h 2062638"/>
                <a:gd name="connsiteX3" fmla="*/ 1057997 w 1279244"/>
                <a:gd name="connsiteY3" fmla="*/ 607892 h 2062638"/>
                <a:gd name="connsiteX4" fmla="*/ 674597 w 1279244"/>
                <a:gd name="connsiteY4" fmla="*/ 223318 h 2062638"/>
                <a:gd name="connsiteX5" fmla="*/ 0 w 1279244"/>
                <a:gd name="connsiteY5" fmla="*/ 26381 h 2062638"/>
                <a:gd name="connsiteX6" fmla="*/ 0 w 1279244"/>
                <a:gd name="connsiteY6" fmla="*/ 0 h 2062638"/>
                <a:gd name="connsiteX7" fmla="*/ 688817 w 1279244"/>
                <a:gd name="connsiteY7" fmla="*/ 201105 h 2062638"/>
                <a:gd name="connsiteX8" fmla="*/ 905935 w 1279244"/>
                <a:gd name="connsiteY8" fmla="*/ 376066 h 2062638"/>
                <a:gd name="connsiteX9" fmla="*/ 1080250 w 1279244"/>
                <a:gd name="connsiteY9" fmla="*/ 593739 h 2062638"/>
                <a:gd name="connsiteX10" fmla="*/ 1279244 w 1279244"/>
                <a:gd name="connsiteY10" fmla="*/ 1279245 h 2062638"/>
                <a:gd name="connsiteX11" fmla="*/ 1208279 w 1279244"/>
                <a:gd name="connsiteY11" fmla="*/ 1700449 h 2062638"/>
                <a:gd name="connsiteX12" fmla="*/ 1011395 w 1279244"/>
                <a:gd name="connsiteY12" fmla="*/ 2062638 h 206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244" h="2062638">
                  <a:moveTo>
                    <a:pt x="1011382" y="2062638"/>
                  </a:moveTo>
                  <a:lnTo>
                    <a:pt x="990540" y="2046467"/>
                  </a:lnTo>
                  <a:cubicBezTo>
                    <a:pt x="1162151" y="1825233"/>
                    <a:pt x="1252863" y="1559929"/>
                    <a:pt x="1252863" y="1279245"/>
                  </a:cubicBezTo>
                  <a:cubicBezTo>
                    <a:pt x="1252863" y="1040520"/>
                    <a:pt x="1185485" y="808364"/>
                    <a:pt x="1057997" y="607892"/>
                  </a:cubicBezTo>
                  <a:cubicBezTo>
                    <a:pt x="960386" y="454392"/>
                    <a:pt x="827807" y="321404"/>
                    <a:pt x="674597" y="223318"/>
                  </a:cubicBezTo>
                  <a:cubicBezTo>
                    <a:pt x="473347" y="94485"/>
                    <a:pt x="240083" y="26381"/>
                    <a:pt x="0" y="26381"/>
                  </a:cubicBezTo>
                  <a:lnTo>
                    <a:pt x="0" y="0"/>
                  </a:lnTo>
                  <a:cubicBezTo>
                    <a:pt x="245135" y="0"/>
                    <a:pt x="483319" y="69541"/>
                    <a:pt x="688817" y="201105"/>
                  </a:cubicBezTo>
                  <a:cubicBezTo>
                    <a:pt x="767130" y="251243"/>
                    <a:pt x="840180" y="310100"/>
                    <a:pt x="905935" y="376066"/>
                  </a:cubicBezTo>
                  <a:cubicBezTo>
                    <a:pt x="971704" y="442033"/>
                    <a:pt x="1030350" y="515267"/>
                    <a:pt x="1080250" y="593739"/>
                  </a:cubicBezTo>
                  <a:cubicBezTo>
                    <a:pt x="1210429" y="798458"/>
                    <a:pt x="1279244" y="1035507"/>
                    <a:pt x="1279244" y="1279245"/>
                  </a:cubicBezTo>
                  <a:cubicBezTo>
                    <a:pt x="1279244" y="1423643"/>
                    <a:pt x="1255369" y="1565350"/>
                    <a:pt x="1208279" y="1700449"/>
                  </a:cubicBezTo>
                  <a:cubicBezTo>
                    <a:pt x="1162758" y="1831037"/>
                    <a:pt x="1096514" y="1952905"/>
                    <a:pt x="1011395" y="2062638"/>
                  </a:cubicBez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2" name="任意多边形: 形状 181">
              <a:extLst>
                <a:ext uri="{FF2B5EF4-FFF2-40B4-BE49-F238E27FC236}">
                  <a16:creationId xmlns:a16="http://schemas.microsoft.com/office/drawing/2014/main" id="{6EEE0C1C-0808-F5FA-CB28-3E7D3C079E89}"/>
                </a:ext>
              </a:extLst>
            </p:cNvPr>
            <p:cNvSpPr/>
            <p:nvPr/>
          </p:nvSpPr>
          <p:spPr>
            <a:xfrm>
              <a:off x="2634379" y="4425428"/>
              <a:ext cx="974168" cy="1499568"/>
            </a:xfrm>
            <a:custGeom>
              <a:avLst/>
              <a:gdLst>
                <a:gd name="connsiteX0" fmla="*/ 36655 w 974168"/>
                <a:gd name="connsiteY0" fmla="*/ 1499568 h 1499568"/>
                <a:gd name="connsiteX1" fmla="*/ 2333 w 974168"/>
                <a:gd name="connsiteY1" fmla="*/ 1126114 h 1499568"/>
                <a:gd name="connsiteX2" fmla="*/ 80408 w 974168"/>
                <a:gd name="connsiteY2" fmla="*/ 763239 h 1499568"/>
                <a:gd name="connsiteX3" fmla="*/ 274826 w 974168"/>
                <a:gd name="connsiteY3" fmla="*/ 424898 h 1499568"/>
                <a:gd name="connsiteX4" fmla="*/ 577723 w 974168"/>
                <a:gd name="connsiteY4" fmla="*/ 157167 h 1499568"/>
                <a:gd name="connsiteX5" fmla="*/ 956493 w 974168"/>
                <a:gd name="connsiteY5" fmla="*/ 0 h 1499568"/>
                <a:gd name="connsiteX6" fmla="*/ 974169 w 974168"/>
                <a:gd name="connsiteY6" fmla="*/ 77139 h 1499568"/>
                <a:gd name="connsiteX7" fmla="*/ 619735 w 974168"/>
                <a:gd name="connsiteY7" fmla="*/ 224228 h 1499568"/>
                <a:gd name="connsiteX8" fmla="*/ 154408 w 974168"/>
                <a:gd name="connsiteY8" fmla="*/ 791295 h 1499568"/>
                <a:gd name="connsiteX9" fmla="*/ 113438 w 974168"/>
                <a:gd name="connsiteY9" fmla="*/ 1480350 h 1499568"/>
                <a:gd name="connsiteX10" fmla="*/ 36668 w 974168"/>
                <a:gd name="connsiteY10" fmla="*/ 1499568 h 149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168" h="1499568">
                  <a:moveTo>
                    <a:pt x="36655" y="1499568"/>
                  </a:moveTo>
                  <a:cubicBezTo>
                    <a:pt x="6145" y="1377673"/>
                    <a:pt x="-5410" y="1252019"/>
                    <a:pt x="2333" y="1126114"/>
                  </a:cubicBezTo>
                  <a:cubicBezTo>
                    <a:pt x="9970" y="1001805"/>
                    <a:pt x="36246" y="879725"/>
                    <a:pt x="80408" y="763239"/>
                  </a:cubicBezTo>
                  <a:cubicBezTo>
                    <a:pt x="126985" y="640381"/>
                    <a:pt x="192397" y="526545"/>
                    <a:pt x="274826" y="424898"/>
                  </a:cubicBezTo>
                  <a:cubicBezTo>
                    <a:pt x="360077" y="319768"/>
                    <a:pt x="461988" y="229689"/>
                    <a:pt x="577723" y="157167"/>
                  </a:cubicBezTo>
                  <a:cubicBezTo>
                    <a:pt x="695173" y="83563"/>
                    <a:pt x="822608" y="30695"/>
                    <a:pt x="956493" y="0"/>
                  </a:cubicBezTo>
                  <a:lnTo>
                    <a:pt x="974169" y="77139"/>
                  </a:lnTo>
                  <a:cubicBezTo>
                    <a:pt x="848923" y="105842"/>
                    <a:pt x="729680" y="155333"/>
                    <a:pt x="619735" y="224228"/>
                  </a:cubicBezTo>
                  <a:cubicBezTo>
                    <a:pt x="404925" y="358839"/>
                    <a:pt x="244025" y="554932"/>
                    <a:pt x="154408" y="791295"/>
                  </a:cubicBezTo>
                  <a:cubicBezTo>
                    <a:pt x="70291" y="1013149"/>
                    <a:pt x="56124" y="1251425"/>
                    <a:pt x="113438" y="1480350"/>
                  </a:cubicBezTo>
                  <a:lnTo>
                    <a:pt x="36668" y="1499568"/>
                  </a:ln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3" name="任意多边形: 形状 182">
              <a:extLst>
                <a:ext uri="{FF2B5EF4-FFF2-40B4-BE49-F238E27FC236}">
                  <a16:creationId xmlns:a16="http://schemas.microsoft.com/office/drawing/2014/main" id="{E3D01347-B9E1-CD8D-B090-4C0F1D8269DF}"/>
                </a:ext>
              </a:extLst>
            </p:cNvPr>
            <p:cNvSpPr/>
            <p:nvPr/>
          </p:nvSpPr>
          <p:spPr>
            <a:xfrm>
              <a:off x="3743950" y="4972194"/>
              <a:ext cx="1353671" cy="1885566"/>
            </a:xfrm>
            <a:custGeom>
              <a:avLst/>
              <a:gdLst>
                <a:gd name="connsiteX0" fmla="*/ 123425 w 1353671"/>
                <a:gd name="connsiteY0" fmla="*/ 1885554 h 1885566"/>
                <a:gd name="connsiteX1" fmla="*/ 0 w 1353671"/>
                <a:gd name="connsiteY1" fmla="*/ 1879367 h 1885566"/>
                <a:gd name="connsiteX2" fmla="*/ 7901 w 1353671"/>
                <a:gd name="connsiteY2" fmla="*/ 1800619 h 1885566"/>
                <a:gd name="connsiteX3" fmla="*/ 124889 w 1353671"/>
                <a:gd name="connsiteY3" fmla="*/ 1806502 h 1885566"/>
                <a:gd name="connsiteX4" fmla="*/ 733955 w 1353671"/>
                <a:gd name="connsiteY4" fmla="*/ 1630354 h 1885566"/>
                <a:gd name="connsiteX5" fmla="*/ 1162006 w 1353671"/>
                <a:gd name="connsiteY5" fmla="*/ 1150622 h 1885566"/>
                <a:gd name="connsiteX6" fmla="*/ 1274483 w 1353671"/>
                <a:gd name="connsiteY6" fmla="*/ 663939 h 1885566"/>
                <a:gd name="connsiteX7" fmla="*/ 1098493 w 1353671"/>
                <a:gd name="connsiteY7" fmla="*/ 42025 h 1885566"/>
                <a:gd name="connsiteX8" fmla="*/ 1165554 w 1353671"/>
                <a:gd name="connsiteY8" fmla="*/ 0 h 1885566"/>
                <a:gd name="connsiteX9" fmla="*/ 1353613 w 1353671"/>
                <a:gd name="connsiteY9" fmla="*/ 664704 h 1885566"/>
                <a:gd name="connsiteX10" fmla="*/ 1321877 w 1353671"/>
                <a:gd name="connsiteY10" fmla="*/ 931222 h 1885566"/>
                <a:gd name="connsiteX11" fmla="*/ 1233433 w 1353671"/>
                <a:gd name="connsiteY11" fmla="*/ 1184654 h 1885566"/>
                <a:gd name="connsiteX12" fmla="*/ 775968 w 1353671"/>
                <a:gd name="connsiteY12" fmla="*/ 1697415 h 1885566"/>
                <a:gd name="connsiteX13" fmla="*/ 396103 w 1353671"/>
                <a:gd name="connsiteY13" fmla="*/ 1854833 h 1885566"/>
                <a:gd name="connsiteX14" fmla="*/ 123412 w 1353671"/>
                <a:gd name="connsiteY14" fmla="*/ 1885567 h 1885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3671" h="1885566">
                  <a:moveTo>
                    <a:pt x="123425" y="1885554"/>
                  </a:moveTo>
                  <a:cubicBezTo>
                    <a:pt x="82336" y="1885554"/>
                    <a:pt x="41155" y="1883496"/>
                    <a:pt x="0" y="1879367"/>
                  </a:cubicBezTo>
                  <a:lnTo>
                    <a:pt x="7901" y="1800619"/>
                  </a:lnTo>
                  <a:cubicBezTo>
                    <a:pt x="47051" y="1804550"/>
                    <a:pt x="86082" y="1806502"/>
                    <a:pt x="124889" y="1806502"/>
                  </a:cubicBezTo>
                  <a:cubicBezTo>
                    <a:pt x="340095" y="1806502"/>
                    <a:pt x="548613" y="1746498"/>
                    <a:pt x="733955" y="1630354"/>
                  </a:cubicBezTo>
                  <a:cubicBezTo>
                    <a:pt x="920010" y="1513761"/>
                    <a:pt x="1068035" y="1347876"/>
                    <a:pt x="1162006" y="1150622"/>
                  </a:cubicBezTo>
                  <a:cubicBezTo>
                    <a:pt x="1233974" y="999563"/>
                    <a:pt x="1272873" y="831276"/>
                    <a:pt x="1274483" y="663939"/>
                  </a:cubicBezTo>
                  <a:cubicBezTo>
                    <a:pt x="1276606" y="444196"/>
                    <a:pt x="1215758" y="229135"/>
                    <a:pt x="1098493" y="42025"/>
                  </a:cubicBezTo>
                  <a:lnTo>
                    <a:pt x="1165554" y="0"/>
                  </a:lnTo>
                  <a:cubicBezTo>
                    <a:pt x="1290852" y="199957"/>
                    <a:pt x="1355895" y="429805"/>
                    <a:pt x="1353613" y="664704"/>
                  </a:cubicBezTo>
                  <a:cubicBezTo>
                    <a:pt x="1352743" y="754203"/>
                    <a:pt x="1342072" y="843873"/>
                    <a:pt x="1321877" y="931222"/>
                  </a:cubicBezTo>
                  <a:cubicBezTo>
                    <a:pt x="1301682" y="1018584"/>
                    <a:pt x="1271924" y="1103848"/>
                    <a:pt x="1233433" y="1184654"/>
                  </a:cubicBezTo>
                  <a:cubicBezTo>
                    <a:pt x="1132973" y="1395507"/>
                    <a:pt x="974791" y="1572816"/>
                    <a:pt x="775968" y="1697415"/>
                  </a:cubicBezTo>
                  <a:cubicBezTo>
                    <a:pt x="658201" y="1771217"/>
                    <a:pt x="530397" y="1824178"/>
                    <a:pt x="396103" y="1854833"/>
                  </a:cubicBezTo>
                  <a:cubicBezTo>
                    <a:pt x="306459" y="1875291"/>
                    <a:pt x="215140" y="1885567"/>
                    <a:pt x="123412" y="1885567"/>
                  </a:cubicBez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4" name="任意多边形: 形状 183">
              <a:extLst>
                <a:ext uri="{FF2B5EF4-FFF2-40B4-BE49-F238E27FC236}">
                  <a16:creationId xmlns:a16="http://schemas.microsoft.com/office/drawing/2014/main" id="{8FDC619C-3AB3-1580-2FC2-27D50FF554E1}"/>
                </a:ext>
              </a:extLst>
            </p:cNvPr>
            <p:cNvSpPr/>
            <p:nvPr/>
          </p:nvSpPr>
          <p:spPr>
            <a:xfrm>
              <a:off x="3141598" y="4527196"/>
              <a:ext cx="1527545" cy="377527"/>
            </a:xfrm>
            <a:custGeom>
              <a:avLst/>
              <a:gdLst>
                <a:gd name="connsiteX0" fmla="*/ 1507799 w 1527545"/>
                <a:gd name="connsiteY0" fmla="*/ 377528 h 377527"/>
                <a:gd name="connsiteX1" fmla="*/ 1236731 w 1527545"/>
                <a:gd name="connsiteY1" fmla="*/ 159710 h 377527"/>
                <a:gd name="connsiteX2" fmla="*/ 583516 w 1527545"/>
                <a:gd name="connsiteY2" fmla="*/ 36377 h 377527"/>
                <a:gd name="connsiteX3" fmla="*/ 17900 w 1527545"/>
                <a:gd name="connsiteY3" fmla="*/ 303462 h 377527"/>
                <a:gd name="connsiteX4" fmla="*/ 0 w 1527545"/>
                <a:gd name="connsiteY4" fmla="*/ 284085 h 377527"/>
                <a:gd name="connsiteX5" fmla="*/ 270501 w 1527545"/>
                <a:gd name="connsiteY5" fmla="*/ 102106 h 377527"/>
                <a:gd name="connsiteX6" fmla="*/ 579888 w 1527545"/>
                <a:gd name="connsiteY6" fmla="*/ 10247 h 377527"/>
                <a:gd name="connsiteX7" fmla="*/ 919047 w 1527545"/>
                <a:gd name="connsiteY7" fmla="*/ 17370 h 377527"/>
                <a:gd name="connsiteX8" fmla="*/ 1249631 w 1527545"/>
                <a:gd name="connsiteY8" fmla="*/ 136692 h 377527"/>
                <a:gd name="connsiteX9" fmla="*/ 1527546 w 1527545"/>
                <a:gd name="connsiteY9" fmla="*/ 360010 h 377527"/>
                <a:gd name="connsiteX10" fmla="*/ 1507812 w 1527545"/>
                <a:gd name="connsiteY10" fmla="*/ 377528 h 37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7545" h="377527">
                  <a:moveTo>
                    <a:pt x="1507799" y="377528"/>
                  </a:moveTo>
                  <a:cubicBezTo>
                    <a:pt x="1430502" y="290430"/>
                    <a:pt x="1339302" y="217142"/>
                    <a:pt x="1236731" y="159710"/>
                  </a:cubicBezTo>
                  <a:cubicBezTo>
                    <a:pt x="1036299" y="47471"/>
                    <a:pt x="810422" y="4825"/>
                    <a:pt x="583516" y="36377"/>
                  </a:cubicBezTo>
                  <a:cubicBezTo>
                    <a:pt x="370566" y="65990"/>
                    <a:pt x="174987" y="158338"/>
                    <a:pt x="17900" y="303462"/>
                  </a:cubicBezTo>
                  <a:lnTo>
                    <a:pt x="0" y="284085"/>
                  </a:lnTo>
                  <a:cubicBezTo>
                    <a:pt x="80239" y="209953"/>
                    <a:pt x="171241" y="148735"/>
                    <a:pt x="270501" y="102106"/>
                  </a:cubicBezTo>
                  <a:cubicBezTo>
                    <a:pt x="368508" y="56071"/>
                    <a:pt x="472595" y="25165"/>
                    <a:pt x="579888" y="10247"/>
                  </a:cubicBezTo>
                  <a:cubicBezTo>
                    <a:pt x="693038" y="-5490"/>
                    <a:pt x="807137" y="-3089"/>
                    <a:pt x="919047" y="17370"/>
                  </a:cubicBezTo>
                  <a:cubicBezTo>
                    <a:pt x="1034795" y="38527"/>
                    <a:pt x="1146019" y="78680"/>
                    <a:pt x="1249631" y="136692"/>
                  </a:cubicBezTo>
                  <a:cubicBezTo>
                    <a:pt x="1354774" y="195576"/>
                    <a:pt x="1448283" y="270710"/>
                    <a:pt x="1527546" y="360010"/>
                  </a:cubicBezTo>
                  <a:lnTo>
                    <a:pt x="1507812" y="377528"/>
                  </a:ln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5" name="任意多边形: 形状 184">
              <a:extLst>
                <a:ext uri="{FF2B5EF4-FFF2-40B4-BE49-F238E27FC236}">
                  <a16:creationId xmlns:a16="http://schemas.microsoft.com/office/drawing/2014/main" id="{64E76484-868F-81E3-AF49-FA0FA35C0477}"/>
                </a:ext>
              </a:extLst>
            </p:cNvPr>
            <p:cNvSpPr/>
            <p:nvPr/>
          </p:nvSpPr>
          <p:spPr>
            <a:xfrm>
              <a:off x="2882534" y="6005934"/>
              <a:ext cx="1919730" cy="662883"/>
            </a:xfrm>
            <a:custGeom>
              <a:avLst/>
              <a:gdLst>
                <a:gd name="connsiteX0" fmla="*/ 984802 w 1919730"/>
                <a:gd name="connsiteY0" fmla="*/ 662884 h 662883"/>
                <a:gd name="connsiteX1" fmla="*/ 462531 w 1919730"/>
                <a:gd name="connsiteY1" fmla="*/ 526215 h 662883"/>
                <a:gd name="connsiteX2" fmla="*/ 183970 w 1919730"/>
                <a:gd name="connsiteY2" fmla="*/ 302159 h 662883"/>
                <a:gd name="connsiteX3" fmla="*/ 0 w 1919730"/>
                <a:gd name="connsiteY3" fmla="*/ 10289 h 662883"/>
                <a:gd name="connsiteX4" fmla="*/ 24297 w 1919730"/>
                <a:gd name="connsiteY4" fmla="*/ 0 h 662883"/>
                <a:gd name="connsiteX5" fmla="*/ 475418 w 1919730"/>
                <a:gd name="connsiteY5" fmla="*/ 503198 h 662883"/>
                <a:gd name="connsiteX6" fmla="*/ 1043000 w 1919730"/>
                <a:gd name="connsiteY6" fmla="*/ 634867 h 662883"/>
                <a:gd name="connsiteX7" fmla="*/ 1478793 w 1919730"/>
                <a:gd name="connsiteY7" fmla="*/ 512655 h 662883"/>
                <a:gd name="connsiteX8" fmla="*/ 1896713 w 1919730"/>
                <a:gd name="connsiteY8" fmla="*/ 102267 h 662883"/>
                <a:gd name="connsiteX9" fmla="*/ 1919731 w 1919730"/>
                <a:gd name="connsiteY9" fmla="*/ 115154 h 662883"/>
                <a:gd name="connsiteX10" fmla="*/ 1491219 w 1919730"/>
                <a:gd name="connsiteY10" fmla="*/ 535924 h 662883"/>
                <a:gd name="connsiteX11" fmla="*/ 1274680 w 1919730"/>
                <a:gd name="connsiteY11" fmla="*/ 622929 h 662883"/>
                <a:gd name="connsiteX12" fmla="*/ 1044464 w 1919730"/>
                <a:gd name="connsiteY12" fmla="*/ 661209 h 662883"/>
                <a:gd name="connsiteX13" fmla="*/ 984789 w 1919730"/>
                <a:gd name="connsiteY13" fmla="*/ 662884 h 66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9730" h="662883">
                  <a:moveTo>
                    <a:pt x="984802" y="662884"/>
                  </a:moveTo>
                  <a:cubicBezTo>
                    <a:pt x="802441" y="662884"/>
                    <a:pt x="623035" y="616097"/>
                    <a:pt x="462531" y="526215"/>
                  </a:cubicBezTo>
                  <a:cubicBezTo>
                    <a:pt x="357098" y="467174"/>
                    <a:pt x="263378" y="391789"/>
                    <a:pt x="183970" y="302159"/>
                  </a:cubicBezTo>
                  <a:cubicBezTo>
                    <a:pt x="107227" y="215522"/>
                    <a:pt x="45323" y="117318"/>
                    <a:pt x="0" y="10289"/>
                  </a:cubicBezTo>
                  <a:lnTo>
                    <a:pt x="24297" y="0"/>
                  </a:lnTo>
                  <a:cubicBezTo>
                    <a:pt x="115300" y="214889"/>
                    <a:pt x="271306" y="388887"/>
                    <a:pt x="475418" y="503198"/>
                  </a:cubicBezTo>
                  <a:cubicBezTo>
                    <a:pt x="649021" y="600413"/>
                    <a:pt x="845298" y="645947"/>
                    <a:pt x="1043000" y="634867"/>
                  </a:cubicBezTo>
                  <a:cubicBezTo>
                    <a:pt x="1194376" y="626385"/>
                    <a:pt x="1345079" y="584136"/>
                    <a:pt x="1478793" y="512655"/>
                  </a:cubicBezTo>
                  <a:cubicBezTo>
                    <a:pt x="1654440" y="418777"/>
                    <a:pt x="1798957" y="276859"/>
                    <a:pt x="1896713" y="102267"/>
                  </a:cubicBezTo>
                  <a:lnTo>
                    <a:pt x="1919731" y="115154"/>
                  </a:lnTo>
                  <a:cubicBezTo>
                    <a:pt x="1819495" y="294152"/>
                    <a:pt x="1671324" y="439658"/>
                    <a:pt x="1491219" y="535924"/>
                  </a:cubicBezTo>
                  <a:cubicBezTo>
                    <a:pt x="1422587" y="572607"/>
                    <a:pt x="1349735" y="601877"/>
                    <a:pt x="1274680" y="622929"/>
                  </a:cubicBezTo>
                  <a:cubicBezTo>
                    <a:pt x="1199612" y="643982"/>
                    <a:pt x="1122157" y="656856"/>
                    <a:pt x="1044464" y="661209"/>
                  </a:cubicBezTo>
                  <a:cubicBezTo>
                    <a:pt x="1024559" y="662317"/>
                    <a:pt x="1004654" y="662884"/>
                    <a:pt x="984789" y="662884"/>
                  </a:cubicBez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6" name="任意多边形: 形状 185">
              <a:extLst>
                <a:ext uri="{FF2B5EF4-FFF2-40B4-BE49-F238E27FC236}">
                  <a16:creationId xmlns:a16="http://schemas.microsoft.com/office/drawing/2014/main" id="{10CB81F8-6629-4EF6-FD2B-8789CBC16908}"/>
                </a:ext>
              </a:extLst>
            </p:cNvPr>
            <p:cNvSpPr/>
            <p:nvPr/>
          </p:nvSpPr>
          <p:spPr>
            <a:xfrm>
              <a:off x="4035425" y="4670220"/>
              <a:ext cx="782457" cy="1088283"/>
            </a:xfrm>
            <a:custGeom>
              <a:avLst/>
              <a:gdLst>
                <a:gd name="connsiteX0" fmla="*/ 766932 w 782457"/>
                <a:gd name="connsiteY0" fmla="*/ 1088283 h 1088283"/>
                <a:gd name="connsiteX1" fmla="*/ 744389 w 782457"/>
                <a:gd name="connsiteY1" fmla="*/ 1084102 h 1088283"/>
                <a:gd name="connsiteX2" fmla="*/ 750391 w 782457"/>
                <a:gd name="connsiteY2" fmla="*/ 1047603 h 1088283"/>
                <a:gd name="connsiteX3" fmla="*/ 773092 w 782457"/>
                <a:gd name="connsiteY3" fmla="*/ 1050861 h 1088283"/>
                <a:gd name="connsiteX4" fmla="*/ 766932 w 782457"/>
                <a:gd name="connsiteY4" fmla="*/ 1088283 h 1088283"/>
                <a:gd name="connsiteX5" fmla="*/ 777920 w 782457"/>
                <a:gd name="connsiteY5" fmla="*/ 1011078 h 1088283"/>
                <a:gd name="connsiteX6" fmla="*/ 755100 w 782457"/>
                <a:gd name="connsiteY6" fmla="*/ 1008809 h 1088283"/>
                <a:gd name="connsiteX7" fmla="*/ 758121 w 782457"/>
                <a:gd name="connsiteY7" fmla="*/ 969857 h 1088283"/>
                <a:gd name="connsiteX8" fmla="*/ 781020 w 782457"/>
                <a:gd name="connsiteY8" fmla="*/ 971137 h 1088283"/>
                <a:gd name="connsiteX9" fmla="*/ 777920 w 782457"/>
                <a:gd name="connsiteY9" fmla="*/ 1011078 h 1088283"/>
                <a:gd name="connsiteX10" fmla="*/ 782391 w 782457"/>
                <a:gd name="connsiteY10" fmla="*/ 931090 h 1088283"/>
                <a:gd name="connsiteX11" fmla="*/ 759466 w 782457"/>
                <a:gd name="connsiteY11" fmla="*/ 930800 h 1088283"/>
                <a:gd name="connsiteX12" fmla="*/ 759532 w 782457"/>
                <a:gd name="connsiteY12" fmla="*/ 919377 h 1088283"/>
                <a:gd name="connsiteX13" fmla="*/ 759110 w 782457"/>
                <a:gd name="connsiteY13" fmla="*/ 891729 h 1088283"/>
                <a:gd name="connsiteX14" fmla="*/ 782022 w 782457"/>
                <a:gd name="connsiteY14" fmla="*/ 891030 h 1088283"/>
                <a:gd name="connsiteX15" fmla="*/ 782457 w 782457"/>
                <a:gd name="connsiteY15" fmla="*/ 919377 h 1088283"/>
                <a:gd name="connsiteX16" fmla="*/ 782378 w 782457"/>
                <a:gd name="connsiteY16" fmla="*/ 931090 h 1088283"/>
                <a:gd name="connsiteX17" fmla="*/ 757092 w 782457"/>
                <a:gd name="connsiteY17" fmla="*/ 852698 h 1088283"/>
                <a:gd name="connsiteX18" fmla="*/ 753398 w 782457"/>
                <a:gd name="connsiteY18" fmla="*/ 813785 h 1088283"/>
                <a:gd name="connsiteX19" fmla="*/ 776179 w 782457"/>
                <a:gd name="connsiteY19" fmla="*/ 811134 h 1088283"/>
                <a:gd name="connsiteX20" fmla="*/ 779964 w 782457"/>
                <a:gd name="connsiteY20" fmla="*/ 851009 h 1088283"/>
                <a:gd name="connsiteX21" fmla="*/ 757092 w 782457"/>
                <a:gd name="connsiteY21" fmla="*/ 852685 h 1088283"/>
                <a:gd name="connsiteX22" fmla="*/ 748056 w 782457"/>
                <a:gd name="connsiteY22" fmla="*/ 775071 h 1088283"/>
                <a:gd name="connsiteX23" fmla="*/ 741078 w 782457"/>
                <a:gd name="connsiteY23" fmla="*/ 736620 h 1088283"/>
                <a:gd name="connsiteX24" fmla="*/ 763542 w 782457"/>
                <a:gd name="connsiteY24" fmla="*/ 732056 h 1088283"/>
                <a:gd name="connsiteX25" fmla="*/ 770691 w 782457"/>
                <a:gd name="connsiteY25" fmla="*/ 771470 h 1088283"/>
                <a:gd name="connsiteX26" fmla="*/ 748056 w 782457"/>
                <a:gd name="connsiteY26" fmla="*/ 775084 h 1088283"/>
                <a:gd name="connsiteX27" fmla="*/ 732478 w 782457"/>
                <a:gd name="connsiteY27" fmla="*/ 698499 h 1088283"/>
                <a:gd name="connsiteX28" fmla="*/ 722255 w 782457"/>
                <a:gd name="connsiteY28" fmla="*/ 660787 h 1088283"/>
                <a:gd name="connsiteX29" fmla="*/ 744244 w 782457"/>
                <a:gd name="connsiteY29" fmla="*/ 654310 h 1088283"/>
                <a:gd name="connsiteX30" fmla="*/ 754731 w 782457"/>
                <a:gd name="connsiteY30" fmla="*/ 692972 h 1088283"/>
                <a:gd name="connsiteX31" fmla="*/ 732478 w 782457"/>
                <a:gd name="connsiteY31" fmla="*/ 698499 h 1088283"/>
                <a:gd name="connsiteX32" fmla="*/ 710410 w 782457"/>
                <a:gd name="connsiteY32" fmla="*/ 623563 h 1088283"/>
                <a:gd name="connsiteX33" fmla="*/ 696969 w 782457"/>
                <a:gd name="connsiteY33" fmla="*/ 586879 h 1088283"/>
                <a:gd name="connsiteX34" fmla="*/ 718324 w 782457"/>
                <a:gd name="connsiteY34" fmla="*/ 578530 h 1088283"/>
                <a:gd name="connsiteX35" fmla="*/ 732095 w 782457"/>
                <a:gd name="connsiteY35" fmla="*/ 616136 h 1088283"/>
                <a:gd name="connsiteX36" fmla="*/ 710397 w 782457"/>
                <a:gd name="connsiteY36" fmla="*/ 623549 h 1088283"/>
                <a:gd name="connsiteX37" fmla="*/ 681971 w 782457"/>
                <a:gd name="connsiteY37" fmla="*/ 550816 h 1088283"/>
                <a:gd name="connsiteX38" fmla="*/ 665417 w 782457"/>
                <a:gd name="connsiteY38" fmla="*/ 515439 h 1088283"/>
                <a:gd name="connsiteX39" fmla="*/ 685968 w 782457"/>
                <a:gd name="connsiteY39" fmla="*/ 505269 h 1088283"/>
                <a:gd name="connsiteX40" fmla="*/ 702957 w 782457"/>
                <a:gd name="connsiteY40" fmla="*/ 541556 h 1088283"/>
                <a:gd name="connsiteX41" fmla="*/ 681984 w 782457"/>
                <a:gd name="connsiteY41" fmla="*/ 550829 h 1088283"/>
                <a:gd name="connsiteX42" fmla="*/ 647332 w 782457"/>
                <a:gd name="connsiteY42" fmla="*/ 480813 h 1088283"/>
                <a:gd name="connsiteX43" fmla="*/ 627770 w 782457"/>
                <a:gd name="connsiteY43" fmla="*/ 447005 h 1088283"/>
                <a:gd name="connsiteX44" fmla="*/ 647359 w 782457"/>
                <a:gd name="connsiteY44" fmla="*/ 435094 h 1088283"/>
                <a:gd name="connsiteX45" fmla="*/ 667422 w 782457"/>
                <a:gd name="connsiteY45" fmla="*/ 469773 h 1088283"/>
                <a:gd name="connsiteX46" fmla="*/ 647332 w 782457"/>
                <a:gd name="connsiteY46" fmla="*/ 480826 h 1088283"/>
                <a:gd name="connsiteX47" fmla="*/ 606758 w 782457"/>
                <a:gd name="connsiteY47" fmla="*/ 414068 h 1088283"/>
                <a:gd name="connsiteX48" fmla="*/ 584334 w 782457"/>
                <a:gd name="connsiteY48" fmla="*/ 382068 h 1088283"/>
                <a:gd name="connsiteX49" fmla="*/ 602827 w 782457"/>
                <a:gd name="connsiteY49" fmla="*/ 368508 h 1088283"/>
                <a:gd name="connsiteX50" fmla="*/ 625805 w 782457"/>
                <a:gd name="connsiteY50" fmla="*/ 401313 h 1088283"/>
                <a:gd name="connsiteX51" fmla="*/ 606744 w 782457"/>
                <a:gd name="connsiteY51" fmla="*/ 414055 h 1088283"/>
                <a:gd name="connsiteX52" fmla="*/ 560564 w 782457"/>
                <a:gd name="connsiteY52" fmla="*/ 351070 h 1088283"/>
                <a:gd name="connsiteX53" fmla="*/ 535475 w 782457"/>
                <a:gd name="connsiteY53" fmla="*/ 321114 h 1088283"/>
                <a:gd name="connsiteX54" fmla="*/ 552729 w 782457"/>
                <a:gd name="connsiteY54" fmla="*/ 306010 h 1088283"/>
                <a:gd name="connsiteX55" fmla="*/ 578451 w 782457"/>
                <a:gd name="connsiteY55" fmla="*/ 336718 h 1088283"/>
                <a:gd name="connsiteX56" fmla="*/ 560564 w 782457"/>
                <a:gd name="connsiteY56" fmla="*/ 351057 h 1088283"/>
                <a:gd name="connsiteX57" fmla="*/ 509107 w 782457"/>
                <a:gd name="connsiteY57" fmla="*/ 292279 h 1088283"/>
                <a:gd name="connsiteX58" fmla="*/ 485087 w 782457"/>
                <a:gd name="connsiteY58" fmla="*/ 268034 h 1088283"/>
                <a:gd name="connsiteX59" fmla="*/ 481525 w 782457"/>
                <a:gd name="connsiteY59" fmla="*/ 264592 h 1088283"/>
                <a:gd name="connsiteX60" fmla="*/ 497420 w 782457"/>
                <a:gd name="connsiteY60" fmla="*/ 248064 h 1088283"/>
                <a:gd name="connsiteX61" fmla="*/ 501074 w 782457"/>
                <a:gd name="connsiteY61" fmla="*/ 251599 h 1088283"/>
                <a:gd name="connsiteX62" fmla="*/ 525688 w 782457"/>
                <a:gd name="connsiteY62" fmla="*/ 276450 h 1088283"/>
                <a:gd name="connsiteX63" fmla="*/ 509094 w 782457"/>
                <a:gd name="connsiteY63" fmla="*/ 292279 h 1088283"/>
                <a:gd name="connsiteX64" fmla="*/ 452796 w 782457"/>
                <a:gd name="connsiteY64" fmla="*/ 238118 h 1088283"/>
                <a:gd name="connsiteX65" fmla="*/ 422959 w 782457"/>
                <a:gd name="connsiteY65" fmla="*/ 212897 h 1088283"/>
                <a:gd name="connsiteX66" fmla="*/ 437376 w 782457"/>
                <a:gd name="connsiteY66" fmla="*/ 195077 h 1088283"/>
                <a:gd name="connsiteX67" fmla="*/ 467965 w 782457"/>
                <a:gd name="connsiteY67" fmla="*/ 220931 h 1088283"/>
                <a:gd name="connsiteX68" fmla="*/ 452796 w 782457"/>
                <a:gd name="connsiteY68" fmla="*/ 238118 h 1088283"/>
                <a:gd name="connsiteX69" fmla="*/ 392053 w 782457"/>
                <a:gd name="connsiteY69" fmla="*/ 188970 h 1088283"/>
                <a:gd name="connsiteX70" fmla="*/ 360158 w 782457"/>
                <a:gd name="connsiteY70" fmla="*/ 166387 h 1088283"/>
                <a:gd name="connsiteX71" fmla="*/ 373006 w 782457"/>
                <a:gd name="connsiteY71" fmla="*/ 147393 h 1088283"/>
                <a:gd name="connsiteX72" fmla="*/ 405705 w 782457"/>
                <a:gd name="connsiteY72" fmla="*/ 170542 h 1088283"/>
                <a:gd name="connsiteX73" fmla="*/ 392053 w 782457"/>
                <a:gd name="connsiteY73" fmla="*/ 188970 h 1088283"/>
                <a:gd name="connsiteX74" fmla="*/ 327327 w 782457"/>
                <a:gd name="connsiteY74" fmla="*/ 145190 h 1088283"/>
                <a:gd name="connsiteX75" fmla="*/ 293624 w 782457"/>
                <a:gd name="connsiteY75" fmla="*/ 125417 h 1088283"/>
                <a:gd name="connsiteX76" fmla="*/ 304797 w 782457"/>
                <a:gd name="connsiteY76" fmla="*/ 105393 h 1088283"/>
                <a:gd name="connsiteX77" fmla="*/ 339356 w 782457"/>
                <a:gd name="connsiteY77" fmla="*/ 125668 h 1088283"/>
                <a:gd name="connsiteX78" fmla="*/ 327340 w 782457"/>
                <a:gd name="connsiteY78" fmla="*/ 145190 h 1088283"/>
                <a:gd name="connsiteX79" fmla="*/ 259091 w 782457"/>
                <a:gd name="connsiteY79" fmla="*/ 107108 h 1088283"/>
                <a:gd name="connsiteX80" fmla="*/ 223819 w 782457"/>
                <a:gd name="connsiteY80" fmla="*/ 90303 h 1088283"/>
                <a:gd name="connsiteX81" fmla="*/ 233237 w 782457"/>
                <a:gd name="connsiteY81" fmla="*/ 69396 h 1088283"/>
                <a:gd name="connsiteX82" fmla="*/ 269406 w 782457"/>
                <a:gd name="connsiteY82" fmla="*/ 86623 h 1088283"/>
                <a:gd name="connsiteX83" fmla="*/ 259104 w 782457"/>
                <a:gd name="connsiteY83" fmla="*/ 107108 h 1088283"/>
                <a:gd name="connsiteX84" fmla="*/ 187848 w 782457"/>
                <a:gd name="connsiteY84" fmla="*/ 75015 h 1088283"/>
                <a:gd name="connsiteX85" fmla="*/ 151257 w 782457"/>
                <a:gd name="connsiteY85" fmla="*/ 61297 h 1088283"/>
                <a:gd name="connsiteX86" fmla="*/ 158842 w 782457"/>
                <a:gd name="connsiteY86" fmla="*/ 39664 h 1088283"/>
                <a:gd name="connsiteX87" fmla="*/ 196356 w 782457"/>
                <a:gd name="connsiteY87" fmla="*/ 53726 h 1088283"/>
                <a:gd name="connsiteX88" fmla="*/ 187848 w 782457"/>
                <a:gd name="connsiteY88" fmla="*/ 75015 h 1088283"/>
                <a:gd name="connsiteX89" fmla="*/ 114113 w 782457"/>
                <a:gd name="connsiteY89" fmla="*/ 49188 h 1088283"/>
                <a:gd name="connsiteX90" fmla="*/ 76479 w 782457"/>
                <a:gd name="connsiteY90" fmla="*/ 38688 h 1088283"/>
                <a:gd name="connsiteX91" fmla="*/ 82165 w 782457"/>
                <a:gd name="connsiteY91" fmla="*/ 16475 h 1088283"/>
                <a:gd name="connsiteX92" fmla="*/ 120760 w 782457"/>
                <a:gd name="connsiteY92" fmla="*/ 27239 h 1088283"/>
                <a:gd name="connsiteX93" fmla="*/ 114126 w 782457"/>
                <a:gd name="connsiteY93" fmla="*/ 49188 h 1088283"/>
                <a:gd name="connsiteX94" fmla="*/ 38411 w 782457"/>
                <a:gd name="connsiteY94" fmla="*/ 29824 h 1088283"/>
                <a:gd name="connsiteX95" fmla="*/ 0 w 782457"/>
                <a:gd name="connsiteY95" fmla="*/ 22622 h 1088283"/>
                <a:gd name="connsiteX96" fmla="*/ 3733 w 782457"/>
                <a:gd name="connsiteY96" fmla="*/ 0 h 1088283"/>
                <a:gd name="connsiteX97" fmla="*/ 43120 w 782457"/>
                <a:gd name="connsiteY97" fmla="*/ 7387 h 1088283"/>
                <a:gd name="connsiteX98" fmla="*/ 38411 w 782457"/>
                <a:gd name="connsiteY98" fmla="*/ 29824 h 108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82457" h="1088283">
                  <a:moveTo>
                    <a:pt x="766932" y="1088283"/>
                  </a:moveTo>
                  <a:lnTo>
                    <a:pt x="744389" y="1084102"/>
                  </a:lnTo>
                  <a:cubicBezTo>
                    <a:pt x="746632" y="1072019"/>
                    <a:pt x="748650" y="1059739"/>
                    <a:pt x="750391" y="1047603"/>
                  </a:cubicBezTo>
                  <a:lnTo>
                    <a:pt x="773092" y="1050861"/>
                  </a:lnTo>
                  <a:cubicBezTo>
                    <a:pt x="771311" y="1063300"/>
                    <a:pt x="769227" y="1075897"/>
                    <a:pt x="766932" y="1088283"/>
                  </a:cubicBezTo>
                  <a:close/>
                  <a:moveTo>
                    <a:pt x="777920" y="1011078"/>
                  </a:moveTo>
                  <a:lnTo>
                    <a:pt x="755100" y="1008809"/>
                  </a:lnTo>
                  <a:cubicBezTo>
                    <a:pt x="756379" y="995935"/>
                    <a:pt x="757408" y="982824"/>
                    <a:pt x="758121" y="969857"/>
                  </a:cubicBezTo>
                  <a:lnTo>
                    <a:pt x="781020" y="971137"/>
                  </a:lnTo>
                  <a:cubicBezTo>
                    <a:pt x="780281" y="984433"/>
                    <a:pt x="779226" y="997874"/>
                    <a:pt x="777920" y="1011078"/>
                  </a:cubicBezTo>
                  <a:close/>
                  <a:moveTo>
                    <a:pt x="782391" y="931090"/>
                  </a:moveTo>
                  <a:lnTo>
                    <a:pt x="759466" y="930800"/>
                  </a:lnTo>
                  <a:cubicBezTo>
                    <a:pt x="759519" y="927001"/>
                    <a:pt x="759532" y="923189"/>
                    <a:pt x="759532" y="919377"/>
                  </a:cubicBezTo>
                  <a:cubicBezTo>
                    <a:pt x="759532" y="910209"/>
                    <a:pt x="759387" y="900910"/>
                    <a:pt x="759110" y="891729"/>
                  </a:cubicBezTo>
                  <a:lnTo>
                    <a:pt x="782022" y="891030"/>
                  </a:lnTo>
                  <a:cubicBezTo>
                    <a:pt x="782312" y="900435"/>
                    <a:pt x="782457" y="909972"/>
                    <a:pt x="782457" y="919377"/>
                  </a:cubicBezTo>
                  <a:cubicBezTo>
                    <a:pt x="782457" y="923281"/>
                    <a:pt x="782431" y="927199"/>
                    <a:pt x="782378" y="931090"/>
                  </a:cubicBezTo>
                  <a:close/>
                  <a:moveTo>
                    <a:pt x="757092" y="852698"/>
                  </a:moveTo>
                  <a:cubicBezTo>
                    <a:pt x="756142" y="839784"/>
                    <a:pt x="754902" y="826699"/>
                    <a:pt x="753398" y="813785"/>
                  </a:cubicBezTo>
                  <a:lnTo>
                    <a:pt x="776179" y="811134"/>
                  </a:lnTo>
                  <a:cubicBezTo>
                    <a:pt x="777722" y="824364"/>
                    <a:pt x="778988" y="837779"/>
                    <a:pt x="779964" y="851009"/>
                  </a:cubicBezTo>
                  <a:lnTo>
                    <a:pt x="757092" y="852685"/>
                  </a:lnTo>
                  <a:close/>
                  <a:moveTo>
                    <a:pt x="748056" y="775071"/>
                  </a:moveTo>
                  <a:cubicBezTo>
                    <a:pt x="746011" y="762249"/>
                    <a:pt x="743664" y="749309"/>
                    <a:pt x="741078" y="736620"/>
                  </a:cubicBezTo>
                  <a:lnTo>
                    <a:pt x="763542" y="732056"/>
                  </a:lnTo>
                  <a:cubicBezTo>
                    <a:pt x="766180" y="745062"/>
                    <a:pt x="768594" y="758319"/>
                    <a:pt x="770691" y="771470"/>
                  </a:cubicBezTo>
                  <a:lnTo>
                    <a:pt x="748056" y="775084"/>
                  </a:lnTo>
                  <a:close/>
                  <a:moveTo>
                    <a:pt x="732478" y="698499"/>
                  </a:moveTo>
                  <a:cubicBezTo>
                    <a:pt x="729352" y="685902"/>
                    <a:pt x="725909" y="673212"/>
                    <a:pt x="722255" y="660787"/>
                  </a:cubicBezTo>
                  <a:lnTo>
                    <a:pt x="744244" y="654310"/>
                  </a:lnTo>
                  <a:cubicBezTo>
                    <a:pt x="747990" y="667052"/>
                    <a:pt x="751525" y="680058"/>
                    <a:pt x="754731" y="692972"/>
                  </a:cubicBezTo>
                  <a:lnTo>
                    <a:pt x="732478" y="698499"/>
                  </a:lnTo>
                  <a:close/>
                  <a:moveTo>
                    <a:pt x="710410" y="623563"/>
                  </a:moveTo>
                  <a:cubicBezTo>
                    <a:pt x="706202" y="611282"/>
                    <a:pt x="701691" y="598936"/>
                    <a:pt x="696969" y="586879"/>
                  </a:cubicBezTo>
                  <a:lnTo>
                    <a:pt x="718324" y="578530"/>
                  </a:lnTo>
                  <a:cubicBezTo>
                    <a:pt x="723152" y="590889"/>
                    <a:pt x="727795" y="603539"/>
                    <a:pt x="732095" y="616136"/>
                  </a:cubicBezTo>
                  <a:lnTo>
                    <a:pt x="710397" y="623549"/>
                  </a:lnTo>
                  <a:close/>
                  <a:moveTo>
                    <a:pt x="681971" y="550816"/>
                  </a:moveTo>
                  <a:cubicBezTo>
                    <a:pt x="676734" y="538958"/>
                    <a:pt x="671154" y="527060"/>
                    <a:pt x="665417" y="515439"/>
                  </a:cubicBezTo>
                  <a:lnTo>
                    <a:pt x="685968" y="505269"/>
                  </a:lnTo>
                  <a:cubicBezTo>
                    <a:pt x="691864" y="517193"/>
                    <a:pt x="697575" y="529394"/>
                    <a:pt x="702957" y="541556"/>
                  </a:cubicBezTo>
                  <a:lnTo>
                    <a:pt x="681984" y="550829"/>
                  </a:lnTo>
                  <a:close/>
                  <a:moveTo>
                    <a:pt x="647332" y="480813"/>
                  </a:moveTo>
                  <a:cubicBezTo>
                    <a:pt x="641080" y="469456"/>
                    <a:pt x="634498" y="458086"/>
                    <a:pt x="627770" y="447005"/>
                  </a:cubicBezTo>
                  <a:lnTo>
                    <a:pt x="647359" y="435094"/>
                  </a:lnTo>
                  <a:cubicBezTo>
                    <a:pt x="654270" y="446451"/>
                    <a:pt x="661011" y="458125"/>
                    <a:pt x="667422" y="469773"/>
                  </a:cubicBezTo>
                  <a:lnTo>
                    <a:pt x="647332" y="480826"/>
                  </a:lnTo>
                  <a:close/>
                  <a:moveTo>
                    <a:pt x="606758" y="414068"/>
                  </a:moveTo>
                  <a:cubicBezTo>
                    <a:pt x="599542" y="403292"/>
                    <a:pt x="592010" y="392528"/>
                    <a:pt x="584334" y="382068"/>
                  </a:cubicBezTo>
                  <a:lnTo>
                    <a:pt x="602827" y="368508"/>
                  </a:lnTo>
                  <a:cubicBezTo>
                    <a:pt x="610688" y="379232"/>
                    <a:pt x="618418" y="390259"/>
                    <a:pt x="625805" y="401313"/>
                  </a:cubicBezTo>
                  <a:lnTo>
                    <a:pt x="606744" y="414055"/>
                  </a:lnTo>
                  <a:close/>
                  <a:moveTo>
                    <a:pt x="560564" y="351070"/>
                  </a:moveTo>
                  <a:cubicBezTo>
                    <a:pt x="552452" y="340952"/>
                    <a:pt x="544010" y="330888"/>
                    <a:pt x="535475" y="321114"/>
                  </a:cubicBezTo>
                  <a:lnTo>
                    <a:pt x="552729" y="306010"/>
                  </a:lnTo>
                  <a:cubicBezTo>
                    <a:pt x="561487" y="316022"/>
                    <a:pt x="570140" y="326350"/>
                    <a:pt x="578451" y="336718"/>
                  </a:cubicBezTo>
                  <a:lnTo>
                    <a:pt x="560564" y="351057"/>
                  </a:lnTo>
                  <a:close/>
                  <a:moveTo>
                    <a:pt x="509107" y="292279"/>
                  </a:moveTo>
                  <a:cubicBezTo>
                    <a:pt x="501298" y="284088"/>
                    <a:pt x="493212" y="275936"/>
                    <a:pt x="485087" y="268034"/>
                  </a:cubicBezTo>
                  <a:cubicBezTo>
                    <a:pt x="483900" y="266887"/>
                    <a:pt x="482726" y="265739"/>
                    <a:pt x="481525" y="264592"/>
                  </a:cubicBezTo>
                  <a:lnTo>
                    <a:pt x="497420" y="248064"/>
                  </a:lnTo>
                  <a:cubicBezTo>
                    <a:pt x="498634" y="249238"/>
                    <a:pt x="499860" y="250412"/>
                    <a:pt x="501074" y="251599"/>
                  </a:cubicBezTo>
                  <a:cubicBezTo>
                    <a:pt x="509397" y="259698"/>
                    <a:pt x="517681" y="268061"/>
                    <a:pt x="525688" y="276450"/>
                  </a:cubicBezTo>
                  <a:lnTo>
                    <a:pt x="509094" y="292279"/>
                  </a:lnTo>
                  <a:close/>
                  <a:moveTo>
                    <a:pt x="452796" y="238118"/>
                  </a:moveTo>
                  <a:cubicBezTo>
                    <a:pt x="443075" y="229544"/>
                    <a:pt x="433036" y="221049"/>
                    <a:pt x="422959" y="212897"/>
                  </a:cubicBezTo>
                  <a:lnTo>
                    <a:pt x="437376" y="195077"/>
                  </a:lnTo>
                  <a:cubicBezTo>
                    <a:pt x="447718" y="203440"/>
                    <a:pt x="458006" y="212146"/>
                    <a:pt x="467965" y="220931"/>
                  </a:cubicBezTo>
                  <a:lnTo>
                    <a:pt x="452796" y="238118"/>
                  </a:lnTo>
                  <a:close/>
                  <a:moveTo>
                    <a:pt x="392053" y="188970"/>
                  </a:moveTo>
                  <a:cubicBezTo>
                    <a:pt x="381619" y="181240"/>
                    <a:pt x="370895" y="173642"/>
                    <a:pt x="360158" y="166387"/>
                  </a:cubicBezTo>
                  <a:lnTo>
                    <a:pt x="373006" y="147393"/>
                  </a:lnTo>
                  <a:cubicBezTo>
                    <a:pt x="384007" y="154832"/>
                    <a:pt x="395008" y="162628"/>
                    <a:pt x="405705" y="170542"/>
                  </a:cubicBezTo>
                  <a:lnTo>
                    <a:pt x="392053" y="188970"/>
                  </a:lnTo>
                  <a:close/>
                  <a:moveTo>
                    <a:pt x="327327" y="145190"/>
                  </a:moveTo>
                  <a:cubicBezTo>
                    <a:pt x="316286" y="138397"/>
                    <a:pt x="304942" y="131735"/>
                    <a:pt x="293624" y="125417"/>
                  </a:cubicBezTo>
                  <a:lnTo>
                    <a:pt x="304797" y="105393"/>
                  </a:lnTo>
                  <a:cubicBezTo>
                    <a:pt x="316405" y="111870"/>
                    <a:pt x="328039" y="118690"/>
                    <a:pt x="339356" y="125668"/>
                  </a:cubicBezTo>
                  <a:lnTo>
                    <a:pt x="327340" y="145190"/>
                  </a:lnTo>
                  <a:close/>
                  <a:moveTo>
                    <a:pt x="259091" y="107108"/>
                  </a:moveTo>
                  <a:cubicBezTo>
                    <a:pt x="247510" y="101278"/>
                    <a:pt x="235638" y="95619"/>
                    <a:pt x="223819" y="90303"/>
                  </a:cubicBezTo>
                  <a:lnTo>
                    <a:pt x="233237" y="69396"/>
                  </a:lnTo>
                  <a:cubicBezTo>
                    <a:pt x="245360" y="74857"/>
                    <a:pt x="257535" y="80661"/>
                    <a:pt x="269406" y="86623"/>
                  </a:cubicBezTo>
                  <a:lnTo>
                    <a:pt x="259104" y="107108"/>
                  </a:lnTo>
                  <a:close/>
                  <a:moveTo>
                    <a:pt x="187848" y="75015"/>
                  </a:moveTo>
                  <a:cubicBezTo>
                    <a:pt x="175805" y="70201"/>
                    <a:pt x="163498" y="65584"/>
                    <a:pt x="151257" y="61297"/>
                  </a:cubicBezTo>
                  <a:lnTo>
                    <a:pt x="158842" y="39664"/>
                  </a:lnTo>
                  <a:cubicBezTo>
                    <a:pt x="171386" y="44057"/>
                    <a:pt x="184010" y="48792"/>
                    <a:pt x="196356" y="53726"/>
                  </a:cubicBezTo>
                  <a:lnTo>
                    <a:pt x="187848" y="75015"/>
                  </a:lnTo>
                  <a:close/>
                  <a:moveTo>
                    <a:pt x="114113" y="49188"/>
                  </a:moveTo>
                  <a:cubicBezTo>
                    <a:pt x="101687" y="45429"/>
                    <a:pt x="89024" y="41894"/>
                    <a:pt x="76479" y="38688"/>
                  </a:cubicBezTo>
                  <a:lnTo>
                    <a:pt x="82165" y="16475"/>
                  </a:lnTo>
                  <a:cubicBezTo>
                    <a:pt x="95025" y="19773"/>
                    <a:pt x="108018" y="23387"/>
                    <a:pt x="120760" y="27239"/>
                  </a:cubicBezTo>
                  <a:lnTo>
                    <a:pt x="114126" y="49188"/>
                  </a:lnTo>
                  <a:close/>
                  <a:moveTo>
                    <a:pt x="38411" y="29824"/>
                  </a:moveTo>
                  <a:cubicBezTo>
                    <a:pt x="25722" y="27160"/>
                    <a:pt x="12795" y="24733"/>
                    <a:pt x="0" y="22622"/>
                  </a:cubicBezTo>
                  <a:lnTo>
                    <a:pt x="3733" y="0"/>
                  </a:lnTo>
                  <a:cubicBezTo>
                    <a:pt x="16845" y="2163"/>
                    <a:pt x="30101" y="4656"/>
                    <a:pt x="43120" y="7387"/>
                  </a:cubicBezTo>
                  <a:lnTo>
                    <a:pt x="38411" y="29824"/>
                  </a:ln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7" name="任意多边形: 形状 186">
              <a:extLst>
                <a:ext uri="{FF2B5EF4-FFF2-40B4-BE49-F238E27FC236}">
                  <a16:creationId xmlns:a16="http://schemas.microsoft.com/office/drawing/2014/main" id="{0223A8E5-0B53-336C-335F-DA379E2BF88C}"/>
                </a:ext>
              </a:extLst>
            </p:cNvPr>
            <p:cNvSpPr/>
            <p:nvPr/>
          </p:nvSpPr>
          <p:spPr>
            <a:xfrm>
              <a:off x="2956744" y="5163591"/>
              <a:ext cx="1070330" cy="1355249"/>
            </a:xfrm>
            <a:custGeom>
              <a:avLst/>
              <a:gdLst>
                <a:gd name="connsiteX0" fmla="*/ 910605 w 1070330"/>
                <a:gd name="connsiteY0" fmla="*/ 1355249 h 1355249"/>
                <a:gd name="connsiteX1" fmla="*/ 870558 w 1070330"/>
                <a:gd name="connsiteY1" fmla="*/ 1353574 h 1355249"/>
                <a:gd name="connsiteX2" fmla="*/ 872009 w 1070330"/>
                <a:gd name="connsiteY2" fmla="*/ 1330688 h 1355249"/>
                <a:gd name="connsiteX3" fmla="*/ 911053 w 1070330"/>
                <a:gd name="connsiteY3" fmla="*/ 1332324 h 1355249"/>
                <a:gd name="connsiteX4" fmla="*/ 910592 w 1070330"/>
                <a:gd name="connsiteY4" fmla="*/ 1355249 h 1355249"/>
                <a:gd name="connsiteX5" fmla="*/ 950678 w 1070330"/>
                <a:gd name="connsiteY5" fmla="*/ 1355196 h 1355249"/>
                <a:gd name="connsiteX6" fmla="*/ 950164 w 1070330"/>
                <a:gd name="connsiteY6" fmla="*/ 1332271 h 1355249"/>
                <a:gd name="connsiteX7" fmla="*/ 989208 w 1070330"/>
                <a:gd name="connsiteY7" fmla="*/ 1330543 h 1355249"/>
                <a:gd name="connsiteX8" fmla="*/ 990712 w 1070330"/>
                <a:gd name="connsiteY8" fmla="*/ 1353416 h 1355249"/>
                <a:gd name="connsiteX9" fmla="*/ 950691 w 1070330"/>
                <a:gd name="connsiteY9" fmla="*/ 1355196 h 1355249"/>
                <a:gd name="connsiteX10" fmla="*/ 830643 w 1070330"/>
                <a:gd name="connsiteY10" fmla="*/ 1350158 h 1355249"/>
                <a:gd name="connsiteX11" fmla="*/ 790899 w 1070330"/>
                <a:gd name="connsiteY11" fmla="*/ 1345013 h 1355249"/>
                <a:gd name="connsiteX12" fmla="*/ 794329 w 1070330"/>
                <a:gd name="connsiteY12" fmla="*/ 1322339 h 1355249"/>
                <a:gd name="connsiteX13" fmla="*/ 833083 w 1070330"/>
                <a:gd name="connsiteY13" fmla="*/ 1327351 h 1355249"/>
                <a:gd name="connsiteX14" fmla="*/ 830630 w 1070330"/>
                <a:gd name="connsiteY14" fmla="*/ 1350144 h 1355249"/>
                <a:gd name="connsiteX15" fmla="*/ 1030613 w 1070330"/>
                <a:gd name="connsiteY15" fmla="*/ 1349933 h 1355249"/>
                <a:gd name="connsiteX16" fmla="*/ 1028134 w 1070330"/>
                <a:gd name="connsiteY16" fmla="*/ 1327140 h 1355249"/>
                <a:gd name="connsiteX17" fmla="*/ 1066888 w 1070330"/>
                <a:gd name="connsiteY17" fmla="*/ 1322088 h 1355249"/>
                <a:gd name="connsiteX18" fmla="*/ 1070331 w 1070330"/>
                <a:gd name="connsiteY18" fmla="*/ 1344763 h 1355249"/>
                <a:gd name="connsiteX19" fmla="*/ 1030613 w 1070330"/>
                <a:gd name="connsiteY19" fmla="*/ 1349947 h 1355249"/>
                <a:gd name="connsiteX20" fmla="*/ 751420 w 1070330"/>
                <a:gd name="connsiteY20" fmla="*/ 1338154 h 1355249"/>
                <a:gd name="connsiteX21" fmla="*/ 712270 w 1070330"/>
                <a:gd name="connsiteY21" fmla="*/ 1329580 h 1355249"/>
                <a:gd name="connsiteX22" fmla="*/ 717652 w 1070330"/>
                <a:gd name="connsiteY22" fmla="*/ 1307301 h 1355249"/>
                <a:gd name="connsiteX23" fmla="*/ 755825 w 1070330"/>
                <a:gd name="connsiteY23" fmla="*/ 1315651 h 1355249"/>
                <a:gd name="connsiteX24" fmla="*/ 751407 w 1070330"/>
                <a:gd name="connsiteY24" fmla="*/ 1338154 h 1355249"/>
                <a:gd name="connsiteX25" fmla="*/ 673542 w 1070330"/>
                <a:gd name="connsiteY25" fmla="*/ 1319331 h 1355249"/>
                <a:gd name="connsiteX26" fmla="*/ 635289 w 1070330"/>
                <a:gd name="connsiteY26" fmla="*/ 1307407 h 1355249"/>
                <a:gd name="connsiteX27" fmla="*/ 642583 w 1070330"/>
                <a:gd name="connsiteY27" fmla="*/ 1285668 h 1355249"/>
                <a:gd name="connsiteX28" fmla="*/ 679887 w 1070330"/>
                <a:gd name="connsiteY28" fmla="*/ 1297289 h 1355249"/>
                <a:gd name="connsiteX29" fmla="*/ 673542 w 1070330"/>
                <a:gd name="connsiteY29" fmla="*/ 1319318 h 1355249"/>
                <a:gd name="connsiteX30" fmla="*/ 597590 w 1070330"/>
                <a:gd name="connsiteY30" fmla="*/ 1293847 h 1355249"/>
                <a:gd name="connsiteX31" fmla="*/ 560511 w 1070330"/>
                <a:gd name="connsiteY31" fmla="*/ 1278677 h 1355249"/>
                <a:gd name="connsiteX32" fmla="*/ 569652 w 1070330"/>
                <a:gd name="connsiteY32" fmla="*/ 1257651 h 1355249"/>
                <a:gd name="connsiteX33" fmla="*/ 605821 w 1070330"/>
                <a:gd name="connsiteY33" fmla="*/ 1272451 h 1355249"/>
                <a:gd name="connsiteX34" fmla="*/ 597603 w 1070330"/>
                <a:gd name="connsiteY34" fmla="*/ 1293847 h 1355249"/>
                <a:gd name="connsiteX35" fmla="*/ 524118 w 1070330"/>
                <a:gd name="connsiteY35" fmla="*/ 1261925 h 1355249"/>
                <a:gd name="connsiteX36" fmla="*/ 488477 w 1070330"/>
                <a:gd name="connsiteY36" fmla="*/ 1243617 h 1355249"/>
                <a:gd name="connsiteX37" fmla="*/ 499386 w 1070330"/>
                <a:gd name="connsiteY37" fmla="*/ 1223448 h 1355249"/>
                <a:gd name="connsiteX38" fmla="*/ 534143 w 1070330"/>
                <a:gd name="connsiteY38" fmla="*/ 1241295 h 1355249"/>
                <a:gd name="connsiteX39" fmla="*/ 524105 w 1070330"/>
                <a:gd name="connsiteY39" fmla="*/ 1261912 h 1355249"/>
                <a:gd name="connsiteX40" fmla="*/ 453654 w 1070330"/>
                <a:gd name="connsiteY40" fmla="*/ 1223817 h 1355249"/>
                <a:gd name="connsiteX41" fmla="*/ 419714 w 1070330"/>
                <a:gd name="connsiteY41" fmla="*/ 1202541 h 1355249"/>
                <a:gd name="connsiteX42" fmla="*/ 432311 w 1070330"/>
                <a:gd name="connsiteY42" fmla="*/ 1183375 h 1355249"/>
                <a:gd name="connsiteX43" fmla="*/ 465420 w 1070330"/>
                <a:gd name="connsiteY43" fmla="*/ 1204137 h 1355249"/>
                <a:gd name="connsiteX44" fmla="*/ 453654 w 1070330"/>
                <a:gd name="connsiteY44" fmla="*/ 1223817 h 1355249"/>
                <a:gd name="connsiteX45" fmla="*/ 386724 w 1070330"/>
                <a:gd name="connsiteY45" fmla="*/ 1179813 h 1355249"/>
                <a:gd name="connsiteX46" fmla="*/ 354737 w 1070330"/>
                <a:gd name="connsiteY46" fmla="*/ 1155701 h 1355249"/>
                <a:gd name="connsiteX47" fmla="*/ 368917 w 1070330"/>
                <a:gd name="connsiteY47" fmla="*/ 1137682 h 1355249"/>
                <a:gd name="connsiteX48" fmla="*/ 400126 w 1070330"/>
                <a:gd name="connsiteY48" fmla="*/ 1161201 h 1355249"/>
                <a:gd name="connsiteX49" fmla="*/ 386724 w 1070330"/>
                <a:gd name="connsiteY49" fmla="*/ 1179800 h 1355249"/>
                <a:gd name="connsiteX50" fmla="*/ 323805 w 1070330"/>
                <a:gd name="connsiteY50" fmla="*/ 1130256 h 1355249"/>
                <a:gd name="connsiteX51" fmla="*/ 293994 w 1070330"/>
                <a:gd name="connsiteY51" fmla="*/ 1103505 h 1355249"/>
                <a:gd name="connsiteX52" fmla="*/ 309664 w 1070330"/>
                <a:gd name="connsiteY52" fmla="*/ 1086766 h 1355249"/>
                <a:gd name="connsiteX53" fmla="*/ 338750 w 1070330"/>
                <a:gd name="connsiteY53" fmla="*/ 1112857 h 1355249"/>
                <a:gd name="connsiteX54" fmla="*/ 323805 w 1070330"/>
                <a:gd name="connsiteY54" fmla="*/ 1130243 h 1355249"/>
                <a:gd name="connsiteX55" fmla="*/ 265344 w 1070330"/>
                <a:gd name="connsiteY55" fmla="*/ 1075501 h 1355249"/>
                <a:gd name="connsiteX56" fmla="*/ 237933 w 1070330"/>
                <a:gd name="connsiteY56" fmla="*/ 1046297 h 1355249"/>
                <a:gd name="connsiteX57" fmla="*/ 254989 w 1070330"/>
                <a:gd name="connsiteY57" fmla="*/ 1030970 h 1355249"/>
                <a:gd name="connsiteX58" fmla="*/ 281726 w 1070330"/>
                <a:gd name="connsiteY58" fmla="*/ 1059462 h 1355249"/>
                <a:gd name="connsiteX59" fmla="*/ 265344 w 1070330"/>
                <a:gd name="connsiteY59" fmla="*/ 1075501 h 1355249"/>
                <a:gd name="connsiteX60" fmla="*/ 211803 w 1070330"/>
                <a:gd name="connsiteY60" fmla="*/ 1015932 h 1355249"/>
                <a:gd name="connsiteX61" fmla="*/ 187004 w 1070330"/>
                <a:gd name="connsiteY61" fmla="*/ 984473 h 1355249"/>
                <a:gd name="connsiteX62" fmla="*/ 205313 w 1070330"/>
                <a:gd name="connsiteY62" fmla="*/ 970675 h 1355249"/>
                <a:gd name="connsiteX63" fmla="*/ 229504 w 1070330"/>
                <a:gd name="connsiteY63" fmla="*/ 1001357 h 1355249"/>
                <a:gd name="connsiteX64" fmla="*/ 211803 w 1070330"/>
                <a:gd name="connsiteY64" fmla="*/ 1015932 h 1355249"/>
                <a:gd name="connsiteX65" fmla="*/ 163591 w 1070330"/>
                <a:gd name="connsiteY65" fmla="*/ 951984 h 1355249"/>
                <a:gd name="connsiteX66" fmla="*/ 141602 w 1070330"/>
                <a:gd name="connsiteY66" fmla="*/ 918506 h 1355249"/>
                <a:gd name="connsiteX67" fmla="*/ 161032 w 1070330"/>
                <a:gd name="connsiteY67" fmla="*/ 906331 h 1355249"/>
                <a:gd name="connsiteX68" fmla="*/ 182480 w 1070330"/>
                <a:gd name="connsiteY68" fmla="*/ 938978 h 1355249"/>
                <a:gd name="connsiteX69" fmla="*/ 163591 w 1070330"/>
                <a:gd name="connsiteY69" fmla="*/ 951984 h 1355249"/>
                <a:gd name="connsiteX70" fmla="*/ 121077 w 1070330"/>
                <a:gd name="connsiteY70" fmla="*/ 884105 h 1355249"/>
                <a:gd name="connsiteX71" fmla="*/ 102069 w 1070330"/>
                <a:gd name="connsiteY71" fmla="*/ 848846 h 1355249"/>
                <a:gd name="connsiteX72" fmla="*/ 122475 w 1070330"/>
                <a:gd name="connsiteY72" fmla="*/ 838399 h 1355249"/>
                <a:gd name="connsiteX73" fmla="*/ 141008 w 1070330"/>
                <a:gd name="connsiteY73" fmla="*/ 872774 h 1355249"/>
                <a:gd name="connsiteX74" fmla="*/ 121064 w 1070330"/>
                <a:gd name="connsiteY74" fmla="*/ 884091 h 1355249"/>
                <a:gd name="connsiteX75" fmla="*/ 84605 w 1070330"/>
                <a:gd name="connsiteY75" fmla="*/ 812809 h 1355249"/>
                <a:gd name="connsiteX76" fmla="*/ 68723 w 1070330"/>
                <a:gd name="connsiteY76" fmla="*/ 776047 h 1355249"/>
                <a:gd name="connsiteX77" fmla="*/ 89960 w 1070330"/>
                <a:gd name="connsiteY77" fmla="*/ 767407 h 1355249"/>
                <a:gd name="connsiteX78" fmla="*/ 105446 w 1070330"/>
                <a:gd name="connsiteY78" fmla="*/ 803259 h 1355249"/>
                <a:gd name="connsiteX79" fmla="*/ 84605 w 1070330"/>
                <a:gd name="connsiteY79" fmla="*/ 812809 h 1355249"/>
                <a:gd name="connsiteX80" fmla="*/ 54451 w 1070330"/>
                <a:gd name="connsiteY80" fmla="*/ 738625 h 1355249"/>
                <a:gd name="connsiteX81" fmla="*/ 41814 w 1070330"/>
                <a:gd name="connsiteY81" fmla="*/ 700622 h 1355249"/>
                <a:gd name="connsiteX82" fmla="*/ 63724 w 1070330"/>
                <a:gd name="connsiteY82" fmla="*/ 693856 h 1355249"/>
                <a:gd name="connsiteX83" fmla="*/ 76057 w 1070330"/>
                <a:gd name="connsiteY83" fmla="*/ 730908 h 1355249"/>
                <a:gd name="connsiteX84" fmla="*/ 54464 w 1070330"/>
                <a:gd name="connsiteY84" fmla="*/ 738612 h 1355249"/>
                <a:gd name="connsiteX85" fmla="*/ 30813 w 1070330"/>
                <a:gd name="connsiteY85" fmla="*/ 662119 h 1355249"/>
                <a:gd name="connsiteX86" fmla="*/ 21488 w 1070330"/>
                <a:gd name="connsiteY86" fmla="*/ 623180 h 1355249"/>
                <a:gd name="connsiteX87" fmla="*/ 43899 w 1070330"/>
                <a:gd name="connsiteY87" fmla="*/ 618313 h 1355249"/>
                <a:gd name="connsiteX88" fmla="*/ 53000 w 1070330"/>
                <a:gd name="connsiteY88" fmla="*/ 656289 h 1355249"/>
                <a:gd name="connsiteX89" fmla="*/ 30827 w 1070330"/>
                <a:gd name="connsiteY89" fmla="*/ 662106 h 1355249"/>
                <a:gd name="connsiteX90" fmla="*/ 13824 w 1070330"/>
                <a:gd name="connsiteY90" fmla="*/ 583885 h 1355249"/>
                <a:gd name="connsiteX91" fmla="*/ 10698 w 1070330"/>
                <a:gd name="connsiteY91" fmla="*/ 564613 h 1355249"/>
                <a:gd name="connsiteX92" fmla="*/ 7835 w 1070330"/>
                <a:gd name="connsiteY92" fmla="*/ 544274 h 1355249"/>
                <a:gd name="connsiteX93" fmla="*/ 30576 w 1070330"/>
                <a:gd name="connsiteY93" fmla="*/ 541319 h 1355249"/>
                <a:gd name="connsiteX94" fmla="*/ 33372 w 1070330"/>
                <a:gd name="connsiteY94" fmla="*/ 561158 h 1355249"/>
                <a:gd name="connsiteX95" fmla="*/ 36433 w 1070330"/>
                <a:gd name="connsiteY95" fmla="*/ 579954 h 1355249"/>
                <a:gd name="connsiteX96" fmla="*/ 13837 w 1070330"/>
                <a:gd name="connsiteY96" fmla="*/ 583859 h 1355249"/>
                <a:gd name="connsiteX97" fmla="*/ 3509 w 1070330"/>
                <a:gd name="connsiteY97" fmla="*/ 504451 h 1355249"/>
                <a:gd name="connsiteX98" fmla="*/ 897 w 1070330"/>
                <a:gd name="connsiteY98" fmla="*/ 464470 h 1355249"/>
                <a:gd name="connsiteX99" fmla="*/ 23809 w 1070330"/>
                <a:gd name="connsiteY99" fmla="*/ 463467 h 1355249"/>
                <a:gd name="connsiteX100" fmla="*/ 26355 w 1070330"/>
                <a:gd name="connsiteY100" fmla="*/ 502459 h 1355249"/>
                <a:gd name="connsiteX101" fmla="*/ 3509 w 1070330"/>
                <a:gd name="connsiteY101" fmla="*/ 504438 h 1355249"/>
                <a:gd name="connsiteX102" fmla="*/ 22925 w 1070330"/>
                <a:gd name="connsiteY102" fmla="*/ 424410 h 1355249"/>
                <a:gd name="connsiteX103" fmla="*/ 0 w 1070330"/>
                <a:gd name="connsiteY103" fmla="*/ 424410 h 1355249"/>
                <a:gd name="connsiteX104" fmla="*/ 0 w 1070330"/>
                <a:gd name="connsiteY104" fmla="*/ 423711 h 1355249"/>
                <a:gd name="connsiteX105" fmla="*/ 831 w 1070330"/>
                <a:gd name="connsiteY105" fmla="*/ 384350 h 1355249"/>
                <a:gd name="connsiteX106" fmla="*/ 23743 w 1070330"/>
                <a:gd name="connsiteY106" fmla="*/ 385326 h 1355249"/>
                <a:gd name="connsiteX107" fmla="*/ 22925 w 1070330"/>
                <a:gd name="connsiteY107" fmla="*/ 423711 h 1355249"/>
                <a:gd name="connsiteX108" fmla="*/ 22925 w 1070330"/>
                <a:gd name="connsiteY108" fmla="*/ 424410 h 1355249"/>
                <a:gd name="connsiteX109" fmla="*/ 26249 w 1070330"/>
                <a:gd name="connsiteY109" fmla="*/ 346321 h 1355249"/>
                <a:gd name="connsiteX110" fmla="*/ 3403 w 1070330"/>
                <a:gd name="connsiteY110" fmla="*/ 344356 h 1355249"/>
                <a:gd name="connsiteX111" fmla="*/ 7703 w 1070330"/>
                <a:gd name="connsiteY111" fmla="*/ 304507 h 1355249"/>
                <a:gd name="connsiteX112" fmla="*/ 30444 w 1070330"/>
                <a:gd name="connsiteY112" fmla="*/ 307461 h 1355249"/>
                <a:gd name="connsiteX113" fmla="*/ 26249 w 1070330"/>
                <a:gd name="connsiteY113" fmla="*/ 346321 h 1355249"/>
                <a:gd name="connsiteX114" fmla="*/ 36314 w 1070330"/>
                <a:gd name="connsiteY114" fmla="*/ 268826 h 1355249"/>
                <a:gd name="connsiteX115" fmla="*/ 13731 w 1070330"/>
                <a:gd name="connsiteY115" fmla="*/ 264882 h 1355249"/>
                <a:gd name="connsiteX116" fmla="*/ 21474 w 1070330"/>
                <a:gd name="connsiteY116" fmla="*/ 225560 h 1355249"/>
                <a:gd name="connsiteX117" fmla="*/ 43872 w 1070330"/>
                <a:gd name="connsiteY117" fmla="*/ 230467 h 1355249"/>
                <a:gd name="connsiteX118" fmla="*/ 36327 w 1070330"/>
                <a:gd name="connsiteY118" fmla="*/ 268813 h 1355249"/>
                <a:gd name="connsiteX119" fmla="*/ 53066 w 1070330"/>
                <a:gd name="connsiteY119" fmla="*/ 192505 h 1355249"/>
                <a:gd name="connsiteX120" fmla="*/ 30906 w 1070330"/>
                <a:gd name="connsiteY120" fmla="*/ 186622 h 1355249"/>
                <a:gd name="connsiteX121" fmla="*/ 42012 w 1070330"/>
                <a:gd name="connsiteY121" fmla="*/ 148118 h 1355249"/>
                <a:gd name="connsiteX122" fmla="*/ 63896 w 1070330"/>
                <a:gd name="connsiteY122" fmla="*/ 154951 h 1355249"/>
                <a:gd name="connsiteX123" fmla="*/ 53053 w 1070330"/>
                <a:gd name="connsiteY123" fmla="*/ 192491 h 1355249"/>
                <a:gd name="connsiteX124" fmla="*/ 76348 w 1070330"/>
                <a:gd name="connsiteY124" fmla="*/ 117911 h 1355249"/>
                <a:gd name="connsiteX125" fmla="*/ 54781 w 1070330"/>
                <a:gd name="connsiteY125" fmla="*/ 110142 h 1355249"/>
                <a:gd name="connsiteX126" fmla="*/ 69172 w 1070330"/>
                <a:gd name="connsiteY126" fmla="*/ 72747 h 1355249"/>
                <a:gd name="connsiteX127" fmla="*/ 90382 w 1070330"/>
                <a:gd name="connsiteY127" fmla="*/ 81439 h 1355249"/>
                <a:gd name="connsiteX128" fmla="*/ 76348 w 1070330"/>
                <a:gd name="connsiteY128" fmla="*/ 117911 h 1355249"/>
                <a:gd name="connsiteX129" fmla="*/ 105974 w 1070330"/>
                <a:gd name="connsiteY129" fmla="*/ 45613 h 1355249"/>
                <a:gd name="connsiteX130" fmla="*/ 85146 w 1070330"/>
                <a:gd name="connsiteY130" fmla="*/ 36011 h 1355249"/>
                <a:gd name="connsiteX131" fmla="*/ 102703 w 1070330"/>
                <a:gd name="connsiteY131" fmla="*/ 0 h 1355249"/>
                <a:gd name="connsiteX132" fmla="*/ 123095 w 1070330"/>
                <a:gd name="connsiteY132" fmla="*/ 10487 h 1355249"/>
                <a:gd name="connsiteX133" fmla="*/ 105974 w 1070330"/>
                <a:gd name="connsiteY133" fmla="*/ 45613 h 135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070330" h="1355249">
                  <a:moveTo>
                    <a:pt x="910605" y="1355249"/>
                  </a:moveTo>
                  <a:cubicBezTo>
                    <a:pt x="897295" y="1354972"/>
                    <a:pt x="883814" y="1354418"/>
                    <a:pt x="870558" y="1353574"/>
                  </a:cubicBezTo>
                  <a:lnTo>
                    <a:pt x="872009" y="1330688"/>
                  </a:lnTo>
                  <a:cubicBezTo>
                    <a:pt x="884936" y="1331506"/>
                    <a:pt x="898074" y="1332060"/>
                    <a:pt x="911053" y="1332324"/>
                  </a:cubicBezTo>
                  <a:lnTo>
                    <a:pt x="910592" y="1355249"/>
                  </a:lnTo>
                  <a:close/>
                  <a:moveTo>
                    <a:pt x="950678" y="1355196"/>
                  </a:moveTo>
                  <a:lnTo>
                    <a:pt x="950164" y="1332271"/>
                  </a:lnTo>
                  <a:cubicBezTo>
                    <a:pt x="963090" y="1331981"/>
                    <a:pt x="976228" y="1331387"/>
                    <a:pt x="989208" y="1330543"/>
                  </a:cubicBezTo>
                  <a:lnTo>
                    <a:pt x="990712" y="1353416"/>
                  </a:lnTo>
                  <a:cubicBezTo>
                    <a:pt x="977416" y="1354286"/>
                    <a:pt x="963948" y="1354893"/>
                    <a:pt x="950691" y="1355196"/>
                  </a:cubicBezTo>
                  <a:close/>
                  <a:moveTo>
                    <a:pt x="830643" y="1350158"/>
                  </a:moveTo>
                  <a:cubicBezTo>
                    <a:pt x="817413" y="1348733"/>
                    <a:pt x="804051" y="1347005"/>
                    <a:pt x="790899" y="1345013"/>
                  </a:cubicBezTo>
                  <a:lnTo>
                    <a:pt x="794329" y="1322339"/>
                  </a:lnTo>
                  <a:cubicBezTo>
                    <a:pt x="807150" y="1324278"/>
                    <a:pt x="820183" y="1325966"/>
                    <a:pt x="833083" y="1327351"/>
                  </a:cubicBezTo>
                  <a:lnTo>
                    <a:pt x="830630" y="1350144"/>
                  </a:lnTo>
                  <a:close/>
                  <a:moveTo>
                    <a:pt x="1030613" y="1349933"/>
                  </a:moveTo>
                  <a:lnTo>
                    <a:pt x="1028134" y="1327140"/>
                  </a:lnTo>
                  <a:cubicBezTo>
                    <a:pt x="1041034" y="1325728"/>
                    <a:pt x="1054080" y="1324040"/>
                    <a:pt x="1066888" y="1322088"/>
                  </a:cubicBezTo>
                  <a:lnTo>
                    <a:pt x="1070331" y="1344763"/>
                  </a:lnTo>
                  <a:cubicBezTo>
                    <a:pt x="1057193" y="1346754"/>
                    <a:pt x="1043830" y="1348496"/>
                    <a:pt x="1030613" y="1349947"/>
                  </a:cubicBezTo>
                  <a:close/>
                  <a:moveTo>
                    <a:pt x="751420" y="1338154"/>
                  </a:moveTo>
                  <a:cubicBezTo>
                    <a:pt x="738374" y="1335595"/>
                    <a:pt x="725210" y="1332720"/>
                    <a:pt x="712270" y="1329580"/>
                  </a:cubicBezTo>
                  <a:lnTo>
                    <a:pt x="717652" y="1307301"/>
                  </a:lnTo>
                  <a:cubicBezTo>
                    <a:pt x="730262" y="1310348"/>
                    <a:pt x="743110" y="1313158"/>
                    <a:pt x="755825" y="1315651"/>
                  </a:cubicBezTo>
                  <a:lnTo>
                    <a:pt x="751407" y="1338154"/>
                  </a:lnTo>
                  <a:close/>
                  <a:moveTo>
                    <a:pt x="673542" y="1319331"/>
                  </a:moveTo>
                  <a:cubicBezTo>
                    <a:pt x="660773" y="1315651"/>
                    <a:pt x="647899" y="1311641"/>
                    <a:pt x="635289" y="1307407"/>
                  </a:cubicBezTo>
                  <a:lnTo>
                    <a:pt x="642583" y="1285668"/>
                  </a:lnTo>
                  <a:cubicBezTo>
                    <a:pt x="654890" y="1289797"/>
                    <a:pt x="667435" y="1293701"/>
                    <a:pt x="679887" y="1297289"/>
                  </a:cubicBezTo>
                  <a:lnTo>
                    <a:pt x="673542" y="1319318"/>
                  </a:lnTo>
                  <a:close/>
                  <a:moveTo>
                    <a:pt x="597590" y="1293847"/>
                  </a:moveTo>
                  <a:cubicBezTo>
                    <a:pt x="585178" y="1289072"/>
                    <a:pt x="572699" y="1283967"/>
                    <a:pt x="560511" y="1278677"/>
                  </a:cubicBezTo>
                  <a:lnTo>
                    <a:pt x="569652" y="1257651"/>
                  </a:lnTo>
                  <a:cubicBezTo>
                    <a:pt x="581537" y="1262822"/>
                    <a:pt x="593712" y="1267795"/>
                    <a:pt x="605821" y="1272451"/>
                  </a:cubicBezTo>
                  <a:lnTo>
                    <a:pt x="597603" y="1293847"/>
                  </a:lnTo>
                  <a:close/>
                  <a:moveTo>
                    <a:pt x="524118" y="1261925"/>
                  </a:moveTo>
                  <a:cubicBezTo>
                    <a:pt x="512167" y="1256108"/>
                    <a:pt x="500177" y="1249948"/>
                    <a:pt x="488477" y="1243617"/>
                  </a:cubicBezTo>
                  <a:lnTo>
                    <a:pt x="499386" y="1223448"/>
                  </a:lnTo>
                  <a:cubicBezTo>
                    <a:pt x="510796" y="1229621"/>
                    <a:pt x="522482" y="1235623"/>
                    <a:pt x="534143" y="1241295"/>
                  </a:cubicBezTo>
                  <a:lnTo>
                    <a:pt x="524105" y="1261912"/>
                  </a:lnTo>
                  <a:close/>
                  <a:moveTo>
                    <a:pt x="453654" y="1223817"/>
                  </a:moveTo>
                  <a:cubicBezTo>
                    <a:pt x="442257" y="1217011"/>
                    <a:pt x="430834" y="1209848"/>
                    <a:pt x="419714" y="1202541"/>
                  </a:cubicBezTo>
                  <a:lnTo>
                    <a:pt x="432311" y="1183375"/>
                  </a:lnTo>
                  <a:cubicBezTo>
                    <a:pt x="443167" y="1190511"/>
                    <a:pt x="454300" y="1197489"/>
                    <a:pt x="465420" y="1204137"/>
                  </a:cubicBezTo>
                  <a:lnTo>
                    <a:pt x="453654" y="1223817"/>
                  </a:lnTo>
                  <a:close/>
                  <a:moveTo>
                    <a:pt x="386724" y="1179813"/>
                  </a:moveTo>
                  <a:cubicBezTo>
                    <a:pt x="375934" y="1172044"/>
                    <a:pt x="365171" y="1163932"/>
                    <a:pt x="354737" y="1155701"/>
                  </a:cubicBezTo>
                  <a:lnTo>
                    <a:pt x="368917" y="1137682"/>
                  </a:lnTo>
                  <a:cubicBezTo>
                    <a:pt x="379100" y="1145702"/>
                    <a:pt x="389600" y="1153617"/>
                    <a:pt x="400126" y="1161201"/>
                  </a:cubicBezTo>
                  <a:lnTo>
                    <a:pt x="386724" y="1179800"/>
                  </a:lnTo>
                  <a:close/>
                  <a:moveTo>
                    <a:pt x="323805" y="1130256"/>
                  </a:moveTo>
                  <a:cubicBezTo>
                    <a:pt x="313727" y="1121603"/>
                    <a:pt x="303702" y="1112607"/>
                    <a:pt x="293994" y="1103505"/>
                  </a:cubicBezTo>
                  <a:lnTo>
                    <a:pt x="309664" y="1086766"/>
                  </a:lnTo>
                  <a:cubicBezTo>
                    <a:pt x="319135" y="1095644"/>
                    <a:pt x="328923" y="1104415"/>
                    <a:pt x="338750" y="1112857"/>
                  </a:cubicBezTo>
                  <a:lnTo>
                    <a:pt x="323805" y="1130243"/>
                  </a:lnTo>
                  <a:close/>
                  <a:moveTo>
                    <a:pt x="265344" y="1075501"/>
                  </a:moveTo>
                  <a:cubicBezTo>
                    <a:pt x="256044" y="1066004"/>
                    <a:pt x="246811" y="1056177"/>
                    <a:pt x="237933" y="1046297"/>
                  </a:cubicBezTo>
                  <a:lnTo>
                    <a:pt x="254989" y="1030970"/>
                  </a:lnTo>
                  <a:cubicBezTo>
                    <a:pt x="263655" y="1040612"/>
                    <a:pt x="272651" y="1050202"/>
                    <a:pt x="281726" y="1059462"/>
                  </a:cubicBezTo>
                  <a:lnTo>
                    <a:pt x="265344" y="1075501"/>
                  </a:lnTo>
                  <a:close/>
                  <a:moveTo>
                    <a:pt x="211803" y="1015932"/>
                  </a:moveTo>
                  <a:cubicBezTo>
                    <a:pt x="203347" y="1005670"/>
                    <a:pt x="194998" y="995078"/>
                    <a:pt x="187004" y="984473"/>
                  </a:cubicBezTo>
                  <a:lnTo>
                    <a:pt x="205313" y="970675"/>
                  </a:lnTo>
                  <a:cubicBezTo>
                    <a:pt x="213108" y="981017"/>
                    <a:pt x="221247" y="991345"/>
                    <a:pt x="229504" y="1001357"/>
                  </a:cubicBezTo>
                  <a:lnTo>
                    <a:pt x="211803" y="1015932"/>
                  </a:lnTo>
                  <a:close/>
                  <a:moveTo>
                    <a:pt x="163591" y="951984"/>
                  </a:moveTo>
                  <a:cubicBezTo>
                    <a:pt x="156046" y="941022"/>
                    <a:pt x="148646" y="929758"/>
                    <a:pt x="141602" y="918506"/>
                  </a:cubicBezTo>
                  <a:lnTo>
                    <a:pt x="161032" y="906331"/>
                  </a:lnTo>
                  <a:cubicBezTo>
                    <a:pt x="167904" y="917306"/>
                    <a:pt x="175119" y="928293"/>
                    <a:pt x="182480" y="938978"/>
                  </a:cubicBezTo>
                  <a:lnTo>
                    <a:pt x="163591" y="951984"/>
                  </a:lnTo>
                  <a:close/>
                  <a:moveTo>
                    <a:pt x="121077" y="884105"/>
                  </a:moveTo>
                  <a:cubicBezTo>
                    <a:pt x="114508" y="872537"/>
                    <a:pt x="108111" y="860678"/>
                    <a:pt x="102069" y="848846"/>
                  </a:cubicBezTo>
                  <a:lnTo>
                    <a:pt x="122475" y="838399"/>
                  </a:lnTo>
                  <a:cubicBezTo>
                    <a:pt x="128372" y="849928"/>
                    <a:pt x="134611" y="861496"/>
                    <a:pt x="141008" y="872774"/>
                  </a:cubicBezTo>
                  <a:lnTo>
                    <a:pt x="121064" y="884091"/>
                  </a:lnTo>
                  <a:close/>
                  <a:moveTo>
                    <a:pt x="84605" y="812809"/>
                  </a:moveTo>
                  <a:cubicBezTo>
                    <a:pt x="79065" y="800727"/>
                    <a:pt x="73723" y="788354"/>
                    <a:pt x="68723" y="776047"/>
                  </a:cubicBezTo>
                  <a:lnTo>
                    <a:pt x="89960" y="767407"/>
                  </a:lnTo>
                  <a:cubicBezTo>
                    <a:pt x="94841" y="779410"/>
                    <a:pt x="100051" y="791480"/>
                    <a:pt x="105446" y="803259"/>
                  </a:cubicBezTo>
                  <a:lnTo>
                    <a:pt x="84605" y="812809"/>
                  </a:lnTo>
                  <a:close/>
                  <a:moveTo>
                    <a:pt x="54451" y="738625"/>
                  </a:moveTo>
                  <a:cubicBezTo>
                    <a:pt x="49979" y="726107"/>
                    <a:pt x="45732" y="713325"/>
                    <a:pt x="41814" y="700622"/>
                  </a:cubicBezTo>
                  <a:lnTo>
                    <a:pt x="63724" y="693856"/>
                  </a:lnTo>
                  <a:cubicBezTo>
                    <a:pt x="67549" y="706242"/>
                    <a:pt x="71704" y="718707"/>
                    <a:pt x="76057" y="730908"/>
                  </a:cubicBezTo>
                  <a:lnTo>
                    <a:pt x="54464" y="738612"/>
                  </a:lnTo>
                  <a:close/>
                  <a:moveTo>
                    <a:pt x="30813" y="662119"/>
                  </a:moveTo>
                  <a:cubicBezTo>
                    <a:pt x="27450" y="649284"/>
                    <a:pt x="24310" y="636186"/>
                    <a:pt x="21488" y="623180"/>
                  </a:cubicBezTo>
                  <a:lnTo>
                    <a:pt x="43899" y="618313"/>
                  </a:lnTo>
                  <a:cubicBezTo>
                    <a:pt x="46655" y="631002"/>
                    <a:pt x="49716" y="643771"/>
                    <a:pt x="53000" y="656289"/>
                  </a:cubicBezTo>
                  <a:lnTo>
                    <a:pt x="30827" y="662106"/>
                  </a:lnTo>
                  <a:close/>
                  <a:moveTo>
                    <a:pt x="13824" y="583885"/>
                  </a:moveTo>
                  <a:cubicBezTo>
                    <a:pt x="12716" y="577514"/>
                    <a:pt x="11674" y="571024"/>
                    <a:pt x="10698" y="564613"/>
                  </a:cubicBezTo>
                  <a:cubicBezTo>
                    <a:pt x="9682" y="557886"/>
                    <a:pt x="8706" y="551040"/>
                    <a:pt x="7835" y="544274"/>
                  </a:cubicBezTo>
                  <a:lnTo>
                    <a:pt x="30576" y="541319"/>
                  </a:lnTo>
                  <a:cubicBezTo>
                    <a:pt x="31433" y="547914"/>
                    <a:pt x="32370" y="554602"/>
                    <a:pt x="33372" y="561158"/>
                  </a:cubicBezTo>
                  <a:cubicBezTo>
                    <a:pt x="34322" y="567410"/>
                    <a:pt x="35351" y="573741"/>
                    <a:pt x="36433" y="579954"/>
                  </a:cubicBezTo>
                  <a:lnTo>
                    <a:pt x="13837" y="583859"/>
                  </a:lnTo>
                  <a:close/>
                  <a:moveTo>
                    <a:pt x="3509" y="504451"/>
                  </a:moveTo>
                  <a:cubicBezTo>
                    <a:pt x="2361" y="491207"/>
                    <a:pt x="1477" y="477753"/>
                    <a:pt x="897" y="464470"/>
                  </a:cubicBezTo>
                  <a:lnTo>
                    <a:pt x="23809" y="463467"/>
                  </a:lnTo>
                  <a:cubicBezTo>
                    <a:pt x="24376" y="476421"/>
                    <a:pt x="25234" y="489545"/>
                    <a:pt x="26355" y="502459"/>
                  </a:cubicBezTo>
                  <a:lnTo>
                    <a:pt x="3509" y="504438"/>
                  </a:lnTo>
                  <a:close/>
                  <a:moveTo>
                    <a:pt x="22925" y="424410"/>
                  </a:moveTo>
                  <a:lnTo>
                    <a:pt x="0" y="424410"/>
                  </a:lnTo>
                  <a:lnTo>
                    <a:pt x="0" y="423711"/>
                  </a:lnTo>
                  <a:cubicBezTo>
                    <a:pt x="0" y="410639"/>
                    <a:pt x="277" y="397395"/>
                    <a:pt x="831" y="384350"/>
                  </a:cubicBezTo>
                  <a:lnTo>
                    <a:pt x="23743" y="385326"/>
                  </a:lnTo>
                  <a:cubicBezTo>
                    <a:pt x="23202" y="398042"/>
                    <a:pt x="22925" y="410955"/>
                    <a:pt x="22925" y="423711"/>
                  </a:cubicBezTo>
                  <a:lnTo>
                    <a:pt x="22925" y="424410"/>
                  </a:lnTo>
                  <a:close/>
                  <a:moveTo>
                    <a:pt x="26249" y="346321"/>
                  </a:moveTo>
                  <a:lnTo>
                    <a:pt x="3403" y="344356"/>
                  </a:lnTo>
                  <a:cubicBezTo>
                    <a:pt x="4538" y="331099"/>
                    <a:pt x="5989" y="317684"/>
                    <a:pt x="7703" y="304507"/>
                  </a:cubicBezTo>
                  <a:lnTo>
                    <a:pt x="30444" y="307461"/>
                  </a:lnTo>
                  <a:cubicBezTo>
                    <a:pt x="28769" y="320309"/>
                    <a:pt x="27357" y="333394"/>
                    <a:pt x="26249" y="346321"/>
                  </a:cubicBezTo>
                  <a:close/>
                  <a:moveTo>
                    <a:pt x="36314" y="268826"/>
                  </a:moveTo>
                  <a:lnTo>
                    <a:pt x="13731" y="264882"/>
                  </a:lnTo>
                  <a:cubicBezTo>
                    <a:pt x="16013" y="251784"/>
                    <a:pt x="18612" y="238566"/>
                    <a:pt x="21474" y="225560"/>
                  </a:cubicBezTo>
                  <a:lnTo>
                    <a:pt x="43872" y="230467"/>
                  </a:lnTo>
                  <a:cubicBezTo>
                    <a:pt x="41089" y="243144"/>
                    <a:pt x="38556" y="256044"/>
                    <a:pt x="36327" y="268813"/>
                  </a:cubicBezTo>
                  <a:close/>
                  <a:moveTo>
                    <a:pt x="53066" y="192505"/>
                  </a:moveTo>
                  <a:lnTo>
                    <a:pt x="30906" y="186622"/>
                  </a:lnTo>
                  <a:cubicBezTo>
                    <a:pt x="34309" y="173774"/>
                    <a:pt x="38055" y="160821"/>
                    <a:pt x="42012" y="148118"/>
                  </a:cubicBezTo>
                  <a:lnTo>
                    <a:pt x="63896" y="154951"/>
                  </a:lnTo>
                  <a:cubicBezTo>
                    <a:pt x="60031" y="167337"/>
                    <a:pt x="56377" y="179974"/>
                    <a:pt x="53053" y="192491"/>
                  </a:cubicBezTo>
                  <a:close/>
                  <a:moveTo>
                    <a:pt x="76348" y="117911"/>
                  </a:moveTo>
                  <a:lnTo>
                    <a:pt x="54781" y="110142"/>
                  </a:lnTo>
                  <a:cubicBezTo>
                    <a:pt x="59292" y="97637"/>
                    <a:pt x="64133" y="85053"/>
                    <a:pt x="69172" y="72747"/>
                  </a:cubicBezTo>
                  <a:lnTo>
                    <a:pt x="90382" y="81439"/>
                  </a:lnTo>
                  <a:cubicBezTo>
                    <a:pt x="85462" y="93443"/>
                    <a:pt x="80740" y="105710"/>
                    <a:pt x="76348" y="117911"/>
                  </a:cubicBezTo>
                  <a:close/>
                  <a:moveTo>
                    <a:pt x="105974" y="45613"/>
                  </a:moveTo>
                  <a:lnTo>
                    <a:pt x="85146" y="36011"/>
                  </a:lnTo>
                  <a:cubicBezTo>
                    <a:pt x="90712" y="23941"/>
                    <a:pt x="96622" y="11819"/>
                    <a:pt x="102703" y="0"/>
                  </a:cubicBezTo>
                  <a:lnTo>
                    <a:pt x="123095" y="10487"/>
                  </a:lnTo>
                  <a:cubicBezTo>
                    <a:pt x="117160" y="22015"/>
                    <a:pt x="111408" y="33834"/>
                    <a:pt x="105974" y="45613"/>
                  </a:cubicBez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88" name="组合 187">
            <a:extLst>
              <a:ext uri="{FF2B5EF4-FFF2-40B4-BE49-F238E27FC236}">
                <a16:creationId xmlns:a16="http://schemas.microsoft.com/office/drawing/2014/main" id="{55659A15-222B-4E96-E854-169AE42F1294}"/>
              </a:ext>
            </a:extLst>
          </p:cNvPr>
          <p:cNvGrpSpPr/>
          <p:nvPr/>
        </p:nvGrpSpPr>
        <p:grpSpPr>
          <a:xfrm>
            <a:off x="1731043" y="4072947"/>
            <a:ext cx="1435666" cy="1421830"/>
            <a:chOff x="2634379" y="4362324"/>
            <a:chExt cx="2519719" cy="2495436"/>
          </a:xfrm>
        </p:grpSpPr>
        <p:sp>
          <p:nvSpPr>
            <p:cNvPr id="189" name="任意多边形: 形状 188">
              <a:extLst>
                <a:ext uri="{FF2B5EF4-FFF2-40B4-BE49-F238E27FC236}">
                  <a16:creationId xmlns:a16="http://schemas.microsoft.com/office/drawing/2014/main" id="{93798B56-3970-B09E-8B6F-31DB3EAA9191}"/>
                </a:ext>
              </a:extLst>
            </p:cNvPr>
            <p:cNvSpPr/>
            <p:nvPr/>
          </p:nvSpPr>
          <p:spPr>
            <a:xfrm>
              <a:off x="2726119" y="6028648"/>
              <a:ext cx="813138" cy="784449"/>
            </a:xfrm>
            <a:custGeom>
              <a:avLst/>
              <a:gdLst>
                <a:gd name="connsiteX0" fmla="*/ 804974 w 813138"/>
                <a:gd name="connsiteY0" fmla="*/ 784449 h 784449"/>
                <a:gd name="connsiteX1" fmla="*/ 457334 w 813138"/>
                <a:gd name="connsiteY1" fmla="*/ 608670 h 784449"/>
                <a:gd name="connsiteX2" fmla="*/ 180950 w 813138"/>
                <a:gd name="connsiteY2" fmla="*/ 339752 h 784449"/>
                <a:gd name="connsiteX3" fmla="*/ 0 w 813138"/>
                <a:gd name="connsiteY3" fmla="*/ 9102 h 784449"/>
                <a:gd name="connsiteX4" fmla="*/ 24759 w 813138"/>
                <a:gd name="connsiteY4" fmla="*/ 0 h 784449"/>
                <a:gd name="connsiteX5" fmla="*/ 201976 w 813138"/>
                <a:gd name="connsiteY5" fmla="*/ 323818 h 784449"/>
                <a:gd name="connsiteX6" fmla="*/ 813139 w 813138"/>
                <a:gd name="connsiteY6" fmla="*/ 759361 h 784449"/>
                <a:gd name="connsiteX7" fmla="*/ 804974 w 813138"/>
                <a:gd name="connsiteY7" fmla="*/ 784449 h 78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138" h="784449">
                  <a:moveTo>
                    <a:pt x="804974" y="784449"/>
                  </a:moveTo>
                  <a:cubicBezTo>
                    <a:pt x="680850" y="744073"/>
                    <a:pt x="563888" y="684939"/>
                    <a:pt x="457334" y="608670"/>
                  </a:cubicBezTo>
                  <a:cubicBezTo>
                    <a:pt x="352125" y="533365"/>
                    <a:pt x="259131" y="442890"/>
                    <a:pt x="180950" y="339752"/>
                  </a:cubicBezTo>
                  <a:cubicBezTo>
                    <a:pt x="104417" y="238791"/>
                    <a:pt x="43529" y="127541"/>
                    <a:pt x="0" y="9102"/>
                  </a:cubicBezTo>
                  <a:lnTo>
                    <a:pt x="24759" y="0"/>
                  </a:lnTo>
                  <a:cubicBezTo>
                    <a:pt x="67404" y="115985"/>
                    <a:pt x="127026" y="224927"/>
                    <a:pt x="201976" y="323818"/>
                  </a:cubicBezTo>
                  <a:cubicBezTo>
                    <a:pt x="357797" y="529381"/>
                    <a:pt x="569138" y="679992"/>
                    <a:pt x="813139" y="759361"/>
                  </a:cubicBezTo>
                  <a:lnTo>
                    <a:pt x="804974" y="784449"/>
                  </a:ln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0" name="任意多边形: 形状 189">
              <a:extLst>
                <a:ext uri="{FF2B5EF4-FFF2-40B4-BE49-F238E27FC236}">
                  <a16:creationId xmlns:a16="http://schemas.microsoft.com/office/drawing/2014/main" id="{E0CD0E81-7A69-30B4-57A0-AE5F710289EE}"/>
                </a:ext>
              </a:extLst>
            </p:cNvPr>
            <p:cNvSpPr/>
            <p:nvPr/>
          </p:nvSpPr>
          <p:spPr>
            <a:xfrm>
              <a:off x="3874854" y="4362324"/>
              <a:ext cx="1279244" cy="2062638"/>
            </a:xfrm>
            <a:custGeom>
              <a:avLst/>
              <a:gdLst>
                <a:gd name="connsiteX0" fmla="*/ 1011382 w 1279244"/>
                <a:gd name="connsiteY0" fmla="*/ 2062638 h 2062638"/>
                <a:gd name="connsiteX1" fmla="*/ 990540 w 1279244"/>
                <a:gd name="connsiteY1" fmla="*/ 2046467 h 2062638"/>
                <a:gd name="connsiteX2" fmla="*/ 1252863 w 1279244"/>
                <a:gd name="connsiteY2" fmla="*/ 1279245 h 2062638"/>
                <a:gd name="connsiteX3" fmla="*/ 1057997 w 1279244"/>
                <a:gd name="connsiteY3" fmla="*/ 607892 h 2062638"/>
                <a:gd name="connsiteX4" fmla="*/ 674597 w 1279244"/>
                <a:gd name="connsiteY4" fmla="*/ 223318 h 2062638"/>
                <a:gd name="connsiteX5" fmla="*/ 0 w 1279244"/>
                <a:gd name="connsiteY5" fmla="*/ 26381 h 2062638"/>
                <a:gd name="connsiteX6" fmla="*/ 0 w 1279244"/>
                <a:gd name="connsiteY6" fmla="*/ 0 h 2062638"/>
                <a:gd name="connsiteX7" fmla="*/ 688817 w 1279244"/>
                <a:gd name="connsiteY7" fmla="*/ 201105 h 2062638"/>
                <a:gd name="connsiteX8" fmla="*/ 905935 w 1279244"/>
                <a:gd name="connsiteY8" fmla="*/ 376066 h 2062638"/>
                <a:gd name="connsiteX9" fmla="*/ 1080250 w 1279244"/>
                <a:gd name="connsiteY9" fmla="*/ 593739 h 2062638"/>
                <a:gd name="connsiteX10" fmla="*/ 1279244 w 1279244"/>
                <a:gd name="connsiteY10" fmla="*/ 1279245 h 2062638"/>
                <a:gd name="connsiteX11" fmla="*/ 1208279 w 1279244"/>
                <a:gd name="connsiteY11" fmla="*/ 1700449 h 2062638"/>
                <a:gd name="connsiteX12" fmla="*/ 1011395 w 1279244"/>
                <a:gd name="connsiteY12" fmla="*/ 2062638 h 206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244" h="2062638">
                  <a:moveTo>
                    <a:pt x="1011382" y="2062638"/>
                  </a:moveTo>
                  <a:lnTo>
                    <a:pt x="990540" y="2046467"/>
                  </a:lnTo>
                  <a:cubicBezTo>
                    <a:pt x="1162151" y="1825233"/>
                    <a:pt x="1252863" y="1559929"/>
                    <a:pt x="1252863" y="1279245"/>
                  </a:cubicBezTo>
                  <a:cubicBezTo>
                    <a:pt x="1252863" y="1040520"/>
                    <a:pt x="1185485" y="808364"/>
                    <a:pt x="1057997" y="607892"/>
                  </a:cubicBezTo>
                  <a:cubicBezTo>
                    <a:pt x="960386" y="454392"/>
                    <a:pt x="827807" y="321404"/>
                    <a:pt x="674597" y="223318"/>
                  </a:cubicBezTo>
                  <a:cubicBezTo>
                    <a:pt x="473347" y="94485"/>
                    <a:pt x="240083" y="26381"/>
                    <a:pt x="0" y="26381"/>
                  </a:cubicBezTo>
                  <a:lnTo>
                    <a:pt x="0" y="0"/>
                  </a:lnTo>
                  <a:cubicBezTo>
                    <a:pt x="245135" y="0"/>
                    <a:pt x="483319" y="69541"/>
                    <a:pt x="688817" y="201105"/>
                  </a:cubicBezTo>
                  <a:cubicBezTo>
                    <a:pt x="767130" y="251243"/>
                    <a:pt x="840180" y="310100"/>
                    <a:pt x="905935" y="376066"/>
                  </a:cubicBezTo>
                  <a:cubicBezTo>
                    <a:pt x="971704" y="442033"/>
                    <a:pt x="1030350" y="515267"/>
                    <a:pt x="1080250" y="593739"/>
                  </a:cubicBezTo>
                  <a:cubicBezTo>
                    <a:pt x="1210429" y="798458"/>
                    <a:pt x="1279244" y="1035507"/>
                    <a:pt x="1279244" y="1279245"/>
                  </a:cubicBezTo>
                  <a:cubicBezTo>
                    <a:pt x="1279244" y="1423643"/>
                    <a:pt x="1255369" y="1565350"/>
                    <a:pt x="1208279" y="1700449"/>
                  </a:cubicBezTo>
                  <a:cubicBezTo>
                    <a:pt x="1162758" y="1831037"/>
                    <a:pt x="1096514" y="1952905"/>
                    <a:pt x="1011395" y="2062638"/>
                  </a:cubicBez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1" name="任意多边形: 形状 190">
              <a:extLst>
                <a:ext uri="{FF2B5EF4-FFF2-40B4-BE49-F238E27FC236}">
                  <a16:creationId xmlns:a16="http://schemas.microsoft.com/office/drawing/2014/main" id="{603E2287-4CAD-DB5D-5167-D0222AEC2B61}"/>
                </a:ext>
              </a:extLst>
            </p:cNvPr>
            <p:cNvSpPr/>
            <p:nvPr/>
          </p:nvSpPr>
          <p:spPr>
            <a:xfrm>
              <a:off x="2634379" y="4425428"/>
              <a:ext cx="974168" cy="1499568"/>
            </a:xfrm>
            <a:custGeom>
              <a:avLst/>
              <a:gdLst>
                <a:gd name="connsiteX0" fmla="*/ 36655 w 974168"/>
                <a:gd name="connsiteY0" fmla="*/ 1499568 h 1499568"/>
                <a:gd name="connsiteX1" fmla="*/ 2333 w 974168"/>
                <a:gd name="connsiteY1" fmla="*/ 1126114 h 1499568"/>
                <a:gd name="connsiteX2" fmla="*/ 80408 w 974168"/>
                <a:gd name="connsiteY2" fmla="*/ 763239 h 1499568"/>
                <a:gd name="connsiteX3" fmla="*/ 274826 w 974168"/>
                <a:gd name="connsiteY3" fmla="*/ 424898 h 1499568"/>
                <a:gd name="connsiteX4" fmla="*/ 577723 w 974168"/>
                <a:gd name="connsiteY4" fmla="*/ 157167 h 1499568"/>
                <a:gd name="connsiteX5" fmla="*/ 956493 w 974168"/>
                <a:gd name="connsiteY5" fmla="*/ 0 h 1499568"/>
                <a:gd name="connsiteX6" fmla="*/ 974169 w 974168"/>
                <a:gd name="connsiteY6" fmla="*/ 77139 h 1499568"/>
                <a:gd name="connsiteX7" fmla="*/ 619735 w 974168"/>
                <a:gd name="connsiteY7" fmla="*/ 224228 h 1499568"/>
                <a:gd name="connsiteX8" fmla="*/ 154408 w 974168"/>
                <a:gd name="connsiteY8" fmla="*/ 791295 h 1499568"/>
                <a:gd name="connsiteX9" fmla="*/ 113438 w 974168"/>
                <a:gd name="connsiteY9" fmla="*/ 1480350 h 1499568"/>
                <a:gd name="connsiteX10" fmla="*/ 36668 w 974168"/>
                <a:gd name="connsiteY10" fmla="*/ 1499568 h 149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168" h="1499568">
                  <a:moveTo>
                    <a:pt x="36655" y="1499568"/>
                  </a:moveTo>
                  <a:cubicBezTo>
                    <a:pt x="6145" y="1377673"/>
                    <a:pt x="-5410" y="1252019"/>
                    <a:pt x="2333" y="1126114"/>
                  </a:cubicBezTo>
                  <a:cubicBezTo>
                    <a:pt x="9970" y="1001805"/>
                    <a:pt x="36246" y="879725"/>
                    <a:pt x="80408" y="763239"/>
                  </a:cubicBezTo>
                  <a:cubicBezTo>
                    <a:pt x="126985" y="640381"/>
                    <a:pt x="192397" y="526545"/>
                    <a:pt x="274826" y="424898"/>
                  </a:cubicBezTo>
                  <a:cubicBezTo>
                    <a:pt x="360077" y="319768"/>
                    <a:pt x="461988" y="229689"/>
                    <a:pt x="577723" y="157167"/>
                  </a:cubicBezTo>
                  <a:cubicBezTo>
                    <a:pt x="695173" y="83563"/>
                    <a:pt x="822608" y="30695"/>
                    <a:pt x="956493" y="0"/>
                  </a:cubicBezTo>
                  <a:lnTo>
                    <a:pt x="974169" y="77139"/>
                  </a:lnTo>
                  <a:cubicBezTo>
                    <a:pt x="848923" y="105842"/>
                    <a:pt x="729680" y="155333"/>
                    <a:pt x="619735" y="224228"/>
                  </a:cubicBezTo>
                  <a:cubicBezTo>
                    <a:pt x="404925" y="358839"/>
                    <a:pt x="244025" y="554932"/>
                    <a:pt x="154408" y="791295"/>
                  </a:cubicBezTo>
                  <a:cubicBezTo>
                    <a:pt x="70291" y="1013149"/>
                    <a:pt x="56124" y="1251425"/>
                    <a:pt x="113438" y="1480350"/>
                  </a:cubicBezTo>
                  <a:lnTo>
                    <a:pt x="36668" y="1499568"/>
                  </a:ln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2" name="任意多边形: 形状 191">
              <a:extLst>
                <a:ext uri="{FF2B5EF4-FFF2-40B4-BE49-F238E27FC236}">
                  <a16:creationId xmlns:a16="http://schemas.microsoft.com/office/drawing/2014/main" id="{4E15C6C3-51EA-3FFD-76B1-BFD2FD216B11}"/>
                </a:ext>
              </a:extLst>
            </p:cNvPr>
            <p:cNvSpPr/>
            <p:nvPr/>
          </p:nvSpPr>
          <p:spPr>
            <a:xfrm>
              <a:off x="3743950" y="4972194"/>
              <a:ext cx="1353671" cy="1885566"/>
            </a:xfrm>
            <a:custGeom>
              <a:avLst/>
              <a:gdLst>
                <a:gd name="connsiteX0" fmla="*/ 123425 w 1353671"/>
                <a:gd name="connsiteY0" fmla="*/ 1885554 h 1885566"/>
                <a:gd name="connsiteX1" fmla="*/ 0 w 1353671"/>
                <a:gd name="connsiteY1" fmla="*/ 1879367 h 1885566"/>
                <a:gd name="connsiteX2" fmla="*/ 7901 w 1353671"/>
                <a:gd name="connsiteY2" fmla="*/ 1800619 h 1885566"/>
                <a:gd name="connsiteX3" fmla="*/ 124889 w 1353671"/>
                <a:gd name="connsiteY3" fmla="*/ 1806502 h 1885566"/>
                <a:gd name="connsiteX4" fmla="*/ 733955 w 1353671"/>
                <a:gd name="connsiteY4" fmla="*/ 1630354 h 1885566"/>
                <a:gd name="connsiteX5" fmla="*/ 1162006 w 1353671"/>
                <a:gd name="connsiteY5" fmla="*/ 1150622 h 1885566"/>
                <a:gd name="connsiteX6" fmla="*/ 1274483 w 1353671"/>
                <a:gd name="connsiteY6" fmla="*/ 663939 h 1885566"/>
                <a:gd name="connsiteX7" fmla="*/ 1098493 w 1353671"/>
                <a:gd name="connsiteY7" fmla="*/ 42025 h 1885566"/>
                <a:gd name="connsiteX8" fmla="*/ 1165554 w 1353671"/>
                <a:gd name="connsiteY8" fmla="*/ 0 h 1885566"/>
                <a:gd name="connsiteX9" fmla="*/ 1353613 w 1353671"/>
                <a:gd name="connsiteY9" fmla="*/ 664704 h 1885566"/>
                <a:gd name="connsiteX10" fmla="*/ 1321877 w 1353671"/>
                <a:gd name="connsiteY10" fmla="*/ 931222 h 1885566"/>
                <a:gd name="connsiteX11" fmla="*/ 1233433 w 1353671"/>
                <a:gd name="connsiteY11" fmla="*/ 1184654 h 1885566"/>
                <a:gd name="connsiteX12" fmla="*/ 775968 w 1353671"/>
                <a:gd name="connsiteY12" fmla="*/ 1697415 h 1885566"/>
                <a:gd name="connsiteX13" fmla="*/ 396103 w 1353671"/>
                <a:gd name="connsiteY13" fmla="*/ 1854833 h 1885566"/>
                <a:gd name="connsiteX14" fmla="*/ 123412 w 1353671"/>
                <a:gd name="connsiteY14" fmla="*/ 1885567 h 1885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3671" h="1885566">
                  <a:moveTo>
                    <a:pt x="123425" y="1885554"/>
                  </a:moveTo>
                  <a:cubicBezTo>
                    <a:pt x="82336" y="1885554"/>
                    <a:pt x="41155" y="1883496"/>
                    <a:pt x="0" y="1879367"/>
                  </a:cubicBezTo>
                  <a:lnTo>
                    <a:pt x="7901" y="1800619"/>
                  </a:lnTo>
                  <a:cubicBezTo>
                    <a:pt x="47051" y="1804550"/>
                    <a:pt x="86082" y="1806502"/>
                    <a:pt x="124889" y="1806502"/>
                  </a:cubicBezTo>
                  <a:cubicBezTo>
                    <a:pt x="340095" y="1806502"/>
                    <a:pt x="548613" y="1746498"/>
                    <a:pt x="733955" y="1630354"/>
                  </a:cubicBezTo>
                  <a:cubicBezTo>
                    <a:pt x="920010" y="1513761"/>
                    <a:pt x="1068035" y="1347876"/>
                    <a:pt x="1162006" y="1150622"/>
                  </a:cubicBezTo>
                  <a:cubicBezTo>
                    <a:pt x="1233974" y="999563"/>
                    <a:pt x="1272873" y="831276"/>
                    <a:pt x="1274483" y="663939"/>
                  </a:cubicBezTo>
                  <a:cubicBezTo>
                    <a:pt x="1276606" y="444196"/>
                    <a:pt x="1215758" y="229135"/>
                    <a:pt x="1098493" y="42025"/>
                  </a:cubicBezTo>
                  <a:lnTo>
                    <a:pt x="1165554" y="0"/>
                  </a:lnTo>
                  <a:cubicBezTo>
                    <a:pt x="1290852" y="199957"/>
                    <a:pt x="1355895" y="429805"/>
                    <a:pt x="1353613" y="664704"/>
                  </a:cubicBezTo>
                  <a:cubicBezTo>
                    <a:pt x="1352743" y="754203"/>
                    <a:pt x="1342072" y="843873"/>
                    <a:pt x="1321877" y="931222"/>
                  </a:cubicBezTo>
                  <a:cubicBezTo>
                    <a:pt x="1301682" y="1018584"/>
                    <a:pt x="1271924" y="1103848"/>
                    <a:pt x="1233433" y="1184654"/>
                  </a:cubicBezTo>
                  <a:cubicBezTo>
                    <a:pt x="1132973" y="1395507"/>
                    <a:pt x="974791" y="1572816"/>
                    <a:pt x="775968" y="1697415"/>
                  </a:cubicBezTo>
                  <a:cubicBezTo>
                    <a:pt x="658201" y="1771217"/>
                    <a:pt x="530397" y="1824178"/>
                    <a:pt x="396103" y="1854833"/>
                  </a:cubicBezTo>
                  <a:cubicBezTo>
                    <a:pt x="306459" y="1875291"/>
                    <a:pt x="215140" y="1885567"/>
                    <a:pt x="123412" y="1885567"/>
                  </a:cubicBez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3" name="任意多边形: 形状 192">
              <a:extLst>
                <a:ext uri="{FF2B5EF4-FFF2-40B4-BE49-F238E27FC236}">
                  <a16:creationId xmlns:a16="http://schemas.microsoft.com/office/drawing/2014/main" id="{2DE842CA-E20C-602D-FE36-D50D72529550}"/>
                </a:ext>
              </a:extLst>
            </p:cNvPr>
            <p:cNvSpPr/>
            <p:nvPr/>
          </p:nvSpPr>
          <p:spPr>
            <a:xfrm>
              <a:off x="3141598" y="4527196"/>
              <a:ext cx="1527545" cy="377527"/>
            </a:xfrm>
            <a:custGeom>
              <a:avLst/>
              <a:gdLst>
                <a:gd name="connsiteX0" fmla="*/ 1507799 w 1527545"/>
                <a:gd name="connsiteY0" fmla="*/ 377528 h 377527"/>
                <a:gd name="connsiteX1" fmla="*/ 1236731 w 1527545"/>
                <a:gd name="connsiteY1" fmla="*/ 159710 h 377527"/>
                <a:gd name="connsiteX2" fmla="*/ 583516 w 1527545"/>
                <a:gd name="connsiteY2" fmla="*/ 36377 h 377527"/>
                <a:gd name="connsiteX3" fmla="*/ 17900 w 1527545"/>
                <a:gd name="connsiteY3" fmla="*/ 303462 h 377527"/>
                <a:gd name="connsiteX4" fmla="*/ 0 w 1527545"/>
                <a:gd name="connsiteY4" fmla="*/ 284085 h 377527"/>
                <a:gd name="connsiteX5" fmla="*/ 270501 w 1527545"/>
                <a:gd name="connsiteY5" fmla="*/ 102106 h 377527"/>
                <a:gd name="connsiteX6" fmla="*/ 579888 w 1527545"/>
                <a:gd name="connsiteY6" fmla="*/ 10247 h 377527"/>
                <a:gd name="connsiteX7" fmla="*/ 919047 w 1527545"/>
                <a:gd name="connsiteY7" fmla="*/ 17370 h 377527"/>
                <a:gd name="connsiteX8" fmla="*/ 1249631 w 1527545"/>
                <a:gd name="connsiteY8" fmla="*/ 136692 h 377527"/>
                <a:gd name="connsiteX9" fmla="*/ 1527546 w 1527545"/>
                <a:gd name="connsiteY9" fmla="*/ 360010 h 377527"/>
                <a:gd name="connsiteX10" fmla="*/ 1507812 w 1527545"/>
                <a:gd name="connsiteY10" fmla="*/ 377528 h 37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7545" h="377527">
                  <a:moveTo>
                    <a:pt x="1507799" y="377528"/>
                  </a:moveTo>
                  <a:cubicBezTo>
                    <a:pt x="1430502" y="290430"/>
                    <a:pt x="1339302" y="217142"/>
                    <a:pt x="1236731" y="159710"/>
                  </a:cubicBezTo>
                  <a:cubicBezTo>
                    <a:pt x="1036299" y="47471"/>
                    <a:pt x="810422" y="4825"/>
                    <a:pt x="583516" y="36377"/>
                  </a:cubicBezTo>
                  <a:cubicBezTo>
                    <a:pt x="370566" y="65990"/>
                    <a:pt x="174987" y="158338"/>
                    <a:pt x="17900" y="303462"/>
                  </a:cubicBezTo>
                  <a:lnTo>
                    <a:pt x="0" y="284085"/>
                  </a:lnTo>
                  <a:cubicBezTo>
                    <a:pt x="80239" y="209953"/>
                    <a:pt x="171241" y="148735"/>
                    <a:pt x="270501" y="102106"/>
                  </a:cubicBezTo>
                  <a:cubicBezTo>
                    <a:pt x="368508" y="56071"/>
                    <a:pt x="472595" y="25165"/>
                    <a:pt x="579888" y="10247"/>
                  </a:cubicBezTo>
                  <a:cubicBezTo>
                    <a:pt x="693038" y="-5490"/>
                    <a:pt x="807137" y="-3089"/>
                    <a:pt x="919047" y="17370"/>
                  </a:cubicBezTo>
                  <a:cubicBezTo>
                    <a:pt x="1034795" y="38527"/>
                    <a:pt x="1146019" y="78680"/>
                    <a:pt x="1249631" y="136692"/>
                  </a:cubicBezTo>
                  <a:cubicBezTo>
                    <a:pt x="1354774" y="195576"/>
                    <a:pt x="1448283" y="270710"/>
                    <a:pt x="1527546" y="360010"/>
                  </a:cubicBezTo>
                  <a:lnTo>
                    <a:pt x="1507812" y="377528"/>
                  </a:ln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4" name="任意多边形: 形状 193">
              <a:extLst>
                <a:ext uri="{FF2B5EF4-FFF2-40B4-BE49-F238E27FC236}">
                  <a16:creationId xmlns:a16="http://schemas.microsoft.com/office/drawing/2014/main" id="{4F1372A5-7D55-48D6-0291-31239B9DB1B3}"/>
                </a:ext>
              </a:extLst>
            </p:cNvPr>
            <p:cNvSpPr/>
            <p:nvPr/>
          </p:nvSpPr>
          <p:spPr>
            <a:xfrm>
              <a:off x="2882534" y="6005934"/>
              <a:ext cx="1919730" cy="662883"/>
            </a:xfrm>
            <a:custGeom>
              <a:avLst/>
              <a:gdLst>
                <a:gd name="connsiteX0" fmla="*/ 984802 w 1919730"/>
                <a:gd name="connsiteY0" fmla="*/ 662884 h 662883"/>
                <a:gd name="connsiteX1" fmla="*/ 462531 w 1919730"/>
                <a:gd name="connsiteY1" fmla="*/ 526215 h 662883"/>
                <a:gd name="connsiteX2" fmla="*/ 183970 w 1919730"/>
                <a:gd name="connsiteY2" fmla="*/ 302159 h 662883"/>
                <a:gd name="connsiteX3" fmla="*/ 0 w 1919730"/>
                <a:gd name="connsiteY3" fmla="*/ 10289 h 662883"/>
                <a:gd name="connsiteX4" fmla="*/ 24297 w 1919730"/>
                <a:gd name="connsiteY4" fmla="*/ 0 h 662883"/>
                <a:gd name="connsiteX5" fmla="*/ 475418 w 1919730"/>
                <a:gd name="connsiteY5" fmla="*/ 503198 h 662883"/>
                <a:gd name="connsiteX6" fmla="*/ 1043000 w 1919730"/>
                <a:gd name="connsiteY6" fmla="*/ 634867 h 662883"/>
                <a:gd name="connsiteX7" fmla="*/ 1478793 w 1919730"/>
                <a:gd name="connsiteY7" fmla="*/ 512655 h 662883"/>
                <a:gd name="connsiteX8" fmla="*/ 1896713 w 1919730"/>
                <a:gd name="connsiteY8" fmla="*/ 102267 h 662883"/>
                <a:gd name="connsiteX9" fmla="*/ 1919731 w 1919730"/>
                <a:gd name="connsiteY9" fmla="*/ 115154 h 662883"/>
                <a:gd name="connsiteX10" fmla="*/ 1491219 w 1919730"/>
                <a:gd name="connsiteY10" fmla="*/ 535924 h 662883"/>
                <a:gd name="connsiteX11" fmla="*/ 1274680 w 1919730"/>
                <a:gd name="connsiteY11" fmla="*/ 622929 h 662883"/>
                <a:gd name="connsiteX12" fmla="*/ 1044464 w 1919730"/>
                <a:gd name="connsiteY12" fmla="*/ 661209 h 662883"/>
                <a:gd name="connsiteX13" fmla="*/ 984789 w 1919730"/>
                <a:gd name="connsiteY13" fmla="*/ 662884 h 66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9730" h="662883">
                  <a:moveTo>
                    <a:pt x="984802" y="662884"/>
                  </a:moveTo>
                  <a:cubicBezTo>
                    <a:pt x="802441" y="662884"/>
                    <a:pt x="623035" y="616097"/>
                    <a:pt x="462531" y="526215"/>
                  </a:cubicBezTo>
                  <a:cubicBezTo>
                    <a:pt x="357098" y="467174"/>
                    <a:pt x="263378" y="391789"/>
                    <a:pt x="183970" y="302159"/>
                  </a:cubicBezTo>
                  <a:cubicBezTo>
                    <a:pt x="107227" y="215522"/>
                    <a:pt x="45323" y="117318"/>
                    <a:pt x="0" y="10289"/>
                  </a:cubicBezTo>
                  <a:lnTo>
                    <a:pt x="24297" y="0"/>
                  </a:lnTo>
                  <a:cubicBezTo>
                    <a:pt x="115300" y="214889"/>
                    <a:pt x="271306" y="388887"/>
                    <a:pt x="475418" y="503198"/>
                  </a:cubicBezTo>
                  <a:cubicBezTo>
                    <a:pt x="649021" y="600413"/>
                    <a:pt x="845298" y="645947"/>
                    <a:pt x="1043000" y="634867"/>
                  </a:cubicBezTo>
                  <a:cubicBezTo>
                    <a:pt x="1194376" y="626385"/>
                    <a:pt x="1345079" y="584136"/>
                    <a:pt x="1478793" y="512655"/>
                  </a:cubicBezTo>
                  <a:cubicBezTo>
                    <a:pt x="1654440" y="418777"/>
                    <a:pt x="1798957" y="276859"/>
                    <a:pt x="1896713" y="102267"/>
                  </a:cubicBezTo>
                  <a:lnTo>
                    <a:pt x="1919731" y="115154"/>
                  </a:lnTo>
                  <a:cubicBezTo>
                    <a:pt x="1819495" y="294152"/>
                    <a:pt x="1671324" y="439658"/>
                    <a:pt x="1491219" y="535924"/>
                  </a:cubicBezTo>
                  <a:cubicBezTo>
                    <a:pt x="1422587" y="572607"/>
                    <a:pt x="1349735" y="601877"/>
                    <a:pt x="1274680" y="622929"/>
                  </a:cubicBezTo>
                  <a:cubicBezTo>
                    <a:pt x="1199612" y="643982"/>
                    <a:pt x="1122157" y="656856"/>
                    <a:pt x="1044464" y="661209"/>
                  </a:cubicBezTo>
                  <a:cubicBezTo>
                    <a:pt x="1024559" y="662317"/>
                    <a:pt x="1004654" y="662884"/>
                    <a:pt x="984789" y="662884"/>
                  </a:cubicBez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5" name="任意多边形: 形状 194">
              <a:extLst>
                <a:ext uri="{FF2B5EF4-FFF2-40B4-BE49-F238E27FC236}">
                  <a16:creationId xmlns:a16="http://schemas.microsoft.com/office/drawing/2014/main" id="{A3DE2AF6-5CA6-B7FD-1F0F-902E706AA836}"/>
                </a:ext>
              </a:extLst>
            </p:cNvPr>
            <p:cNvSpPr/>
            <p:nvPr/>
          </p:nvSpPr>
          <p:spPr>
            <a:xfrm>
              <a:off x="4035425" y="4670220"/>
              <a:ext cx="782457" cy="1088283"/>
            </a:xfrm>
            <a:custGeom>
              <a:avLst/>
              <a:gdLst>
                <a:gd name="connsiteX0" fmla="*/ 766932 w 782457"/>
                <a:gd name="connsiteY0" fmla="*/ 1088283 h 1088283"/>
                <a:gd name="connsiteX1" fmla="*/ 744389 w 782457"/>
                <a:gd name="connsiteY1" fmla="*/ 1084102 h 1088283"/>
                <a:gd name="connsiteX2" fmla="*/ 750391 w 782457"/>
                <a:gd name="connsiteY2" fmla="*/ 1047603 h 1088283"/>
                <a:gd name="connsiteX3" fmla="*/ 773092 w 782457"/>
                <a:gd name="connsiteY3" fmla="*/ 1050861 h 1088283"/>
                <a:gd name="connsiteX4" fmla="*/ 766932 w 782457"/>
                <a:gd name="connsiteY4" fmla="*/ 1088283 h 1088283"/>
                <a:gd name="connsiteX5" fmla="*/ 777920 w 782457"/>
                <a:gd name="connsiteY5" fmla="*/ 1011078 h 1088283"/>
                <a:gd name="connsiteX6" fmla="*/ 755100 w 782457"/>
                <a:gd name="connsiteY6" fmla="*/ 1008809 h 1088283"/>
                <a:gd name="connsiteX7" fmla="*/ 758121 w 782457"/>
                <a:gd name="connsiteY7" fmla="*/ 969857 h 1088283"/>
                <a:gd name="connsiteX8" fmla="*/ 781020 w 782457"/>
                <a:gd name="connsiteY8" fmla="*/ 971137 h 1088283"/>
                <a:gd name="connsiteX9" fmla="*/ 777920 w 782457"/>
                <a:gd name="connsiteY9" fmla="*/ 1011078 h 1088283"/>
                <a:gd name="connsiteX10" fmla="*/ 782391 w 782457"/>
                <a:gd name="connsiteY10" fmla="*/ 931090 h 1088283"/>
                <a:gd name="connsiteX11" fmla="*/ 759466 w 782457"/>
                <a:gd name="connsiteY11" fmla="*/ 930800 h 1088283"/>
                <a:gd name="connsiteX12" fmla="*/ 759532 w 782457"/>
                <a:gd name="connsiteY12" fmla="*/ 919377 h 1088283"/>
                <a:gd name="connsiteX13" fmla="*/ 759110 w 782457"/>
                <a:gd name="connsiteY13" fmla="*/ 891729 h 1088283"/>
                <a:gd name="connsiteX14" fmla="*/ 782022 w 782457"/>
                <a:gd name="connsiteY14" fmla="*/ 891030 h 1088283"/>
                <a:gd name="connsiteX15" fmla="*/ 782457 w 782457"/>
                <a:gd name="connsiteY15" fmla="*/ 919377 h 1088283"/>
                <a:gd name="connsiteX16" fmla="*/ 782378 w 782457"/>
                <a:gd name="connsiteY16" fmla="*/ 931090 h 1088283"/>
                <a:gd name="connsiteX17" fmla="*/ 757092 w 782457"/>
                <a:gd name="connsiteY17" fmla="*/ 852698 h 1088283"/>
                <a:gd name="connsiteX18" fmla="*/ 753398 w 782457"/>
                <a:gd name="connsiteY18" fmla="*/ 813785 h 1088283"/>
                <a:gd name="connsiteX19" fmla="*/ 776179 w 782457"/>
                <a:gd name="connsiteY19" fmla="*/ 811134 h 1088283"/>
                <a:gd name="connsiteX20" fmla="*/ 779964 w 782457"/>
                <a:gd name="connsiteY20" fmla="*/ 851009 h 1088283"/>
                <a:gd name="connsiteX21" fmla="*/ 757092 w 782457"/>
                <a:gd name="connsiteY21" fmla="*/ 852685 h 1088283"/>
                <a:gd name="connsiteX22" fmla="*/ 748056 w 782457"/>
                <a:gd name="connsiteY22" fmla="*/ 775071 h 1088283"/>
                <a:gd name="connsiteX23" fmla="*/ 741078 w 782457"/>
                <a:gd name="connsiteY23" fmla="*/ 736620 h 1088283"/>
                <a:gd name="connsiteX24" fmla="*/ 763542 w 782457"/>
                <a:gd name="connsiteY24" fmla="*/ 732056 h 1088283"/>
                <a:gd name="connsiteX25" fmla="*/ 770691 w 782457"/>
                <a:gd name="connsiteY25" fmla="*/ 771470 h 1088283"/>
                <a:gd name="connsiteX26" fmla="*/ 748056 w 782457"/>
                <a:gd name="connsiteY26" fmla="*/ 775084 h 1088283"/>
                <a:gd name="connsiteX27" fmla="*/ 732478 w 782457"/>
                <a:gd name="connsiteY27" fmla="*/ 698499 h 1088283"/>
                <a:gd name="connsiteX28" fmla="*/ 722255 w 782457"/>
                <a:gd name="connsiteY28" fmla="*/ 660787 h 1088283"/>
                <a:gd name="connsiteX29" fmla="*/ 744244 w 782457"/>
                <a:gd name="connsiteY29" fmla="*/ 654310 h 1088283"/>
                <a:gd name="connsiteX30" fmla="*/ 754731 w 782457"/>
                <a:gd name="connsiteY30" fmla="*/ 692972 h 1088283"/>
                <a:gd name="connsiteX31" fmla="*/ 732478 w 782457"/>
                <a:gd name="connsiteY31" fmla="*/ 698499 h 1088283"/>
                <a:gd name="connsiteX32" fmla="*/ 710410 w 782457"/>
                <a:gd name="connsiteY32" fmla="*/ 623563 h 1088283"/>
                <a:gd name="connsiteX33" fmla="*/ 696969 w 782457"/>
                <a:gd name="connsiteY33" fmla="*/ 586879 h 1088283"/>
                <a:gd name="connsiteX34" fmla="*/ 718324 w 782457"/>
                <a:gd name="connsiteY34" fmla="*/ 578530 h 1088283"/>
                <a:gd name="connsiteX35" fmla="*/ 732095 w 782457"/>
                <a:gd name="connsiteY35" fmla="*/ 616136 h 1088283"/>
                <a:gd name="connsiteX36" fmla="*/ 710397 w 782457"/>
                <a:gd name="connsiteY36" fmla="*/ 623549 h 1088283"/>
                <a:gd name="connsiteX37" fmla="*/ 681971 w 782457"/>
                <a:gd name="connsiteY37" fmla="*/ 550816 h 1088283"/>
                <a:gd name="connsiteX38" fmla="*/ 665417 w 782457"/>
                <a:gd name="connsiteY38" fmla="*/ 515439 h 1088283"/>
                <a:gd name="connsiteX39" fmla="*/ 685968 w 782457"/>
                <a:gd name="connsiteY39" fmla="*/ 505269 h 1088283"/>
                <a:gd name="connsiteX40" fmla="*/ 702957 w 782457"/>
                <a:gd name="connsiteY40" fmla="*/ 541556 h 1088283"/>
                <a:gd name="connsiteX41" fmla="*/ 681984 w 782457"/>
                <a:gd name="connsiteY41" fmla="*/ 550829 h 1088283"/>
                <a:gd name="connsiteX42" fmla="*/ 647332 w 782457"/>
                <a:gd name="connsiteY42" fmla="*/ 480813 h 1088283"/>
                <a:gd name="connsiteX43" fmla="*/ 627770 w 782457"/>
                <a:gd name="connsiteY43" fmla="*/ 447005 h 1088283"/>
                <a:gd name="connsiteX44" fmla="*/ 647359 w 782457"/>
                <a:gd name="connsiteY44" fmla="*/ 435094 h 1088283"/>
                <a:gd name="connsiteX45" fmla="*/ 667422 w 782457"/>
                <a:gd name="connsiteY45" fmla="*/ 469773 h 1088283"/>
                <a:gd name="connsiteX46" fmla="*/ 647332 w 782457"/>
                <a:gd name="connsiteY46" fmla="*/ 480826 h 1088283"/>
                <a:gd name="connsiteX47" fmla="*/ 606758 w 782457"/>
                <a:gd name="connsiteY47" fmla="*/ 414068 h 1088283"/>
                <a:gd name="connsiteX48" fmla="*/ 584334 w 782457"/>
                <a:gd name="connsiteY48" fmla="*/ 382068 h 1088283"/>
                <a:gd name="connsiteX49" fmla="*/ 602827 w 782457"/>
                <a:gd name="connsiteY49" fmla="*/ 368508 h 1088283"/>
                <a:gd name="connsiteX50" fmla="*/ 625805 w 782457"/>
                <a:gd name="connsiteY50" fmla="*/ 401313 h 1088283"/>
                <a:gd name="connsiteX51" fmla="*/ 606744 w 782457"/>
                <a:gd name="connsiteY51" fmla="*/ 414055 h 1088283"/>
                <a:gd name="connsiteX52" fmla="*/ 560564 w 782457"/>
                <a:gd name="connsiteY52" fmla="*/ 351070 h 1088283"/>
                <a:gd name="connsiteX53" fmla="*/ 535475 w 782457"/>
                <a:gd name="connsiteY53" fmla="*/ 321114 h 1088283"/>
                <a:gd name="connsiteX54" fmla="*/ 552729 w 782457"/>
                <a:gd name="connsiteY54" fmla="*/ 306010 h 1088283"/>
                <a:gd name="connsiteX55" fmla="*/ 578451 w 782457"/>
                <a:gd name="connsiteY55" fmla="*/ 336718 h 1088283"/>
                <a:gd name="connsiteX56" fmla="*/ 560564 w 782457"/>
                <a:gd name="connsiteY56" fmla="*/ 351057 h 1088283"/>
                <a:gd name="connsiteX57" fmla="*/ 509107 w 782457"/>
                <a:gd name="connsiteY57" fmla="*/ 292279 h 1088283"/>
                <a:gd name="connsiteX58" fmla="*/ 485087 w 782457"/>
                <a:gd name="connsiteY58" fmla="*/ 268034 h 1088283"/>
                <a:gd name="connsiteX59" fmla="*/ 481525 w 782457"/>
                <a:gd name="connsiteY59" fmla="*/ 264592 h 1088283"/>
                <a:gd name="connsiteX60" fmla="*/ 497420 w 782457"/>
                <a:gd name="connsiteY60" fmla="*/ 248064 h 1088283"/>
                <a:gd name="connsiteX61" fmla="*/ 501074 w 782457"/>
                <a:gd name="connsiteY61" fmla="*/ 251599 h 1088283"/>
                <a:gd name="connsiteX62" fmla="*/ 525688 w 782457"/>
                <a:gd name="connsiteY62" fmla="*/ 276450 h 1088283"/>
                <a:gd name="connsiteX63" fmla="*/ 509094 w 782457"/>
                <a:gd name="connsiteY63" fmla="*/ 292279 h 1088283"/>
                <a:gd name="connsiteX64" fmla="*/ 452796 w 782457"/>
                <a:gd name="connsiteY64" fmla="*/ 238118 h 1088283"/>
                <a:gd name="connsiteX65" fmla="*/ 422959 w 782457"/>
                <a:gd name="connsiteY65" fmla="*/ 212897 h 1088283"/>
                <a:gd name="connsiteX66" fmla="*/ 437376 w 782457"/>
                <a:gd name="connsiteY66" fmla="*/ 195077 h 1088283"/>
                <a:gd name="connsiteX67" fmla="*/ 467965 w 782457"/>
                <a:gd name="connsiteY67" fmla="*/ 220931 h 1088283"/>
                <a:gd name="connsiteX68" fmla="*/ 452796 w 782457"/>
                <a:gd name="connsiteY68" fmla="*/ 238118 h 1088283"/>
                <a:gd name="connsiteX69" fmla="*/ 392053 w 782457"/>
                <a:gd name="connsiteY69" fmla="*/ 188970 h 1088283"/>
                <a:gd name="connsiteX70" fmla="*/ 360158 w 782457"/>
                <a:gd name="connsiteY70" fmla="*/ 166387 h 1088283"/>
                <a:gd name="connsiteX71" fmla="*/ 373006 w 782457"/>
                <a:gd name="connsiteY71" fmla="*/ 147393 h 1088283"/>
                <a:gd name="connsiteX72" fmla="*/ 405705 w 782457"/>
                <a:gd name="connsiteY72" fmla="*/ 170542 h 1088283"/>
                <a:gd name="connsiteX73" fmla="*/ 392053 w 782457"/>
                <a:gd name="connsiteY73" fmla="*/ 188970 h 1088283"/>
                <a:gd name="connsiteX74" fmla="*/ 327327 w 782457"/>
                <a:gd name="connsiteY74" fmla="*/ 145190 h 1088283"/>
                <a:gd name="connsiteX75" fmla="*/ 293624 w 782457"/>
                <a:gd name="connsiteY75" fmla="*/ 125417 h 1088283"/>
                <a:gd name="connsiteX76" fmla="*/ 304797 w 782457"/>
                <a:gd name="connsiteY76" fmla="*/ 105393 h 1088283"/>
                <a:gd name="connsiteX77" fmla="*/ 339356 w 782457"/>
                <a:gd name="connsiteY77" fmla="*/ 125668 h 1088283"/>
                <a:gd name="connsiteX78" fmla="*/ 327340 w 782457"/>
                <a:gd name="connsiteY78" fmla="*/ 145190 h 1088283"/>
                <a:gd name="connsiteX79" fmla="*/ 259091 w 782457"/>
                <a:gd name="connsiteY79" fmla="*/ 107108 h 1088283"/>
                <a:gd name="connsiteX80" fmla="*/ 223819 w 782457"/>
                <a:gd name="connsiteY80" fmla="*/ 90303 h 1088283"/>
                <a:gd name="connsiteX81" fmla="*/ 233237 w 782457"/>
                <a:gd name="connsiteY81" fmla="*/ 69396 h 1088283"/>
                <a:gd name="connsiteX82" fmla="*/ 269406 w 782457"/>
                <a:gd name="connsiteY82" fmla="*/ 86623 h 1088283"/>
                <a:gd name="connsiteX83" fmla="*/ 259104 w 782457"/>
                <a:gd name="connsiteY83" fmla="*/ 107108 h 1088283"/>
                <a:gd name="connsiteX84" fmla="*/ 187848 w 782457"/>
                <a:gd name="connsiteY84" fmla="*/ 75015 h 1088283"/>
                <a:gd name="connsiteX85" fmla="*/ 151257 w 782457"/>
                <a:gd name="connsiteY85" fmla="*/ 61297 h 1088283"/>
                <a:gd name="connsiteX86" fmla="*/ 158842 w 782457"/>
                <a:gd name="connsiteY86" fmla="*/ 39664 h 1088283"/>
                <a:gd name="connsiteX87" fmla="*/ 196356 w 782457"/>
                <a:gd name="connsiteY87" fmla="*/ 53726 h 1088283"/>
                <a:gd name="connsiteX88" fmla="*/ 187848 w 782457"/>
                <a:gd name="connsiteY88" fmla="*/ 75015 h 1088283"/>
                <a:gd name="connsiteX89" fmla="*/ 114113 w 782457"/>
                <a:gd name="connsiteY89" fmla="*/ 49188 h 1088283"/>
                <a:gd name="connsiteX90" fmla="*/ 76479 w 782457"/>
                <a:gd name="connsiteY90" fmla="*/ 38688 h 1088283"/>
                <a:gd name="connsiteX91" fmla="*/ 82165 w 782457"/>
                <a:gd name="connsiteY91" fmla="*/ 16475 h 1088283"/>
                <a:gd name="connsiteX92" fmla="*/ 120760 w 782457"/>
                <a:gd name="connsiteY92" fmla="*/ 27239 h 1088283"/>
                <a:gd name="connsiteX93" fmla="*/ 114126 w 782457"/>
                <a:gd name="connsiteY93" fmla="*/ 49188 h 1088283"/>
                <a:gd name="connsiteX94" fmla="*/ 38411 w 782457"/>
                <a:gd name="connsiteY94" fmla="*/ 29824 h 1088283"/>
                <a:gd name="connsiteX95" fmla="*/ 0 w 782457"/>
                <a:gd name="connsiteY95" fmla="*/ 22622 h 1088283"/>
                <a:gd name="connsiteX96" fmla="*/ 3733 w 782457"/>
                <a:gd name="connsiteY96" fmla="*/ 0 h 1088283"/>
                <a:gd name="connsiteX97" fmla="*/ 43120 w 782457"/>
                <a:gd name="connsiteY97" fmla="*/ 7387 h 1088283"/>
                <a:gd name="connsiteX98" fmla="*/ 38411 w 782457"/>
                <a:gd name="connsiteY98" fmla="*/ 29824 h 108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82457" h="1088283">
                  <a:moveTo>
                    <a:pt x="766932" y="1088283"/>
                  </a:moveTo>
                  <a:lnTo>
                    <a:pt x="744389" y="1084102"/>
                  </a:lnTo>
                  <a:cubicBezTo>
                    <a:pt x="746632" y="1072019"/>
                    <a:pt x="748650" y="1059739"/>
                    <a:pt x="750391" y="1047603"/>
                  </a:cubicBezTo>
                  <a:lnTo>
                    <a:pt x="773092" y="1050861"/>
                  </a:lnTo>
                  <a:cubicBezTo>
                    <a:pt x="771311" y="1063300"/>
                    <a:pt x="769227" y="1075897"/>
                    <a:pt x="766932" y="1088283"/>
                  </a:cubicBezTo>
                  <a:close/>
                  <a:moveTo>
                    <a:pt x="777920" y="1011078"/>
                  </a:moveTo>
                  <a:lnTo>
                    <a:pt x="755100" y="1008809"/>
                  </a:lnTo>
                  <a:cubicBezTo>
                    <a:pt x="756379" y="995935"/>
                    <a:pt x="757408" y="982824"/>
                    <a:pt x="758121" y="969857"/>
                  </a:cubicBezTo>
                  <a:lnTo>
                    <a:pt x="781020" y="971137"/>
                  </a:lnTo>
                  <a:cubicBezTo>
                    <a:pt x="780281" y="984433"/>
                    <a:pt x="779226" y="997874"/>
                    <a:pt x="777920" y="1011078"/>
                  </a:cubicBezTo>
                  <a:close/>
                  <a:moveTo>
                    <a:pt x="782391" y="931090"/>
                  </a:moveTo>
                  <a:lnTo>
                    <a:pt x="759466" y="930800"/>
                  </a:lnTo>
                  <a:cubicBezTo>
                    <a:pt x="759519" y="927001"/>
                    <a:pt x="759532" y="923189"/>
                    <a:pt x="759532" y="919377"/>
                  </a:cubicBezTo>
                  <a:cubicBezTo>
                    <a:pt x="759532" y="910209"/>
                    <a:pt x="759387" y="900910"/>
                    <a:pt x="759110" y="891729"/>
                  </a:cubicBezTo>
                  <a:lnTo>
                    <a:pt x="782022" y="891030"/>
                  </a:lnTo>
                  <a:cubicBezTo>
                    <a:pt x="782312" y="900435"/>
                    <a:pt x="782457" y="909972"/>
                    <a:pt x="782457" y="919377"/>
                  </a:cubicBezTo>
                  <a:cubicBezTo>
                    <a:pt x="782457" y="923281"/>
                    <a:pt x="782431" y="927199"/>
                    <a:pt x="782378" y="931090"/>
                  </a:cubicBezTo>
                  <a:close/>
                  <a:moveTo>
                    <a:pt x="757092" y="852698"/>
                  </a:moveTo>
                  <a:cubicBezTo>
                    <a:pt x="756142" y="839784"/>
                    <a:pt x="754902" y="826699"/>
                    <a:pt x="753398" y="813785"/>
                  </a:cubicBezTo>
                  <a:lnTo>
                    <a:pt x="776179" y="811134"/>
                  </a:lnTo>
                  <a:cubicBezTo>
                    <a:pt x="777722" y="824364"/>
                    <a:pt x="778988" y="837779"/>
                    <a:pt x="779964" y="851009"/>
                  </a:cubicBezTo>
                  <a:lnTo>
                    <a:pt x="757092" y="852685"/>
                  </a:lnTo>
                  <a:close/>
                  <a:moveTo>
                    <a:pt x="748056" y="775071"/>
                  </a:moveTo>
                  <a:cubicBezTo>
                    <a:pt x="746011" y="762249"/>
                    <a:pt x="743664" y="749309"/>
                    <a:pt x="741078" y="736620"/>
                  </a:cubicBezTo>
                  <a:lnTo>
                    <a:pt x="763542" y="732056"/>
                  </a:lnTo>
                  <a:cubicBezTo>
                    <a:pt x="766180" y="745062"/>
                    <a:pt x="768594" y="758319"/>
                    <a:pt x="770691" y="771470"/>
                  </a:cubicBezTo>
                  <a:lnTo>
                    <a:pt x="748056" y="775084"/>
                  </a:lnTo>
                  <a:close/>
                  <a:moveTo>
                    <a:pt x="732478" y="698499"/>
                  </a:moveTo>
                  <a:cubicBezTo>
                    <a:pt x="729352" y="685902"/>
                    <a:pt x="725909" y="673212"/>
                    <a:pt x="722255" y="660787"/>
                  </a:cubicBezTo>
                  <a:lnTo>
                    <a:pt x="744244" y="654310"/>
                  </a:lnTo>
                  <a:cubicBezTo>
                    <a:pt x="747990" y="667052"/>
                    <a:pt x="751525" y="680058"/>
                    <a:pt x="754731" y="692972"/>
                  </a:cubicBezTo>
                  <a:lnTo>
                    <a:pt x="732478" y="698499"/>
                  </a:lnTo>
                  <a:close/>
                  <a:moveTo>
                    <a:pt x="710410" y="623563"/>
                  </a:moveTo>
                  <a:cubicBezTo>
                    <a:pt x="706202" y="611282"/>
                    <a:pt x="701691" y="598936"/>
                    <a:pt x="696969" y="586879"/>
                  </a:cubicBezTo>
                  <a:lnTo>
                    <a:pt x="718324" y="578530"/>
                  </a:lnTo>
                  <a:cubicBezTo>
                    <a:pt x="723152" y="590889"/>
                    <a:pt x="727795" y="603539"/>
                    <a:pt x="732095" y="616136"/>
                  </a:cubicBezTo>
                  <a:lnTo>
                    <a:pt x="710397" y="623549"/>
                  </a:lnTo>
                  <a:close/>
                  <a:moveTo>
                    <a:pt x="681971" y="550816"/>
                  </a:moveTo>
                  <a:cubicBezTo>
                    <a:pt x="676734" y="538958"/>
                    <a:pt x="671154" y="527060"/>
                    <a:pt x="665417" y="515439"/>
                  </a:cubicBezTo>
                  <a:lnTo>
                    <a:pt x="685968" y="505269"/>
                  </a:lnTo>
                  <a:cubicBezTo>
                    <a:pt x="691864" y="517193"/>
                    <a:pt x="697575" y="529394"/>
                    <a:pt x="702957" y="541556"/>
                  </a:cubicBezTo>
                  <a:lnTo>
                    <a:pt x="681984" y="550829"/>
                  </a:lnTo>
                  <a:close/>
                  <a:moveTo>
                    <a:pt x="647332" y="480813"/>
                  </a:moveTo>
                  <a:cubicBezTo>
                    <a:pt x="641080" y="469456"/>
                    <a:pt x="634498" y="458086"/>
                    <a:pt x="627770" y="447005"/>
                  </a:cubicBezTo>
                  <a:lnTo>
                    <a:pt x="647359" y="435094"/>
                  </a:lnTo>
                  <a:cubicBezTo>
                    <a:pt x="654270" y="446451"/>
                    <a:pt x="661011" y="458125"/>
                    <a:pt x="667422" y="469773"/>
                  </a:cubicBezTo>
                  <a:lnTo>
                    <a:pt x="647332" y="480826"/>
                  </a:lnTo>
                  <a:close/>
                  <a:moveTo>
                    <a:pt x="606758" y="414068"/>
                  </a:moveTo>
                  <a:cubicBezTo>
                    <a:pt x="599542" y="403292"/>
                    <a:pt x="592010" y="392528"/>
                    <a:pt x="584334" y="382068"/>
                  </a:cubicBezTo>
                  <a:lnTo>
                    <a:pt x="602827" y="368508"/>
                  </a:lnTo>
                  <a:cubicBezTo>
                    <a:pt x="610688" y="379232"/>
                    <a:pt x="618418" y="390259"/>
                    <a:pt x="625805" y="401313"/>
                  </a:cubicBezTo>
                  <a:lnTo>
                    <a:pt x="606744" y="414055"/>
                  </a:lnTo>
                  <a:close/>
                  <a:moveTo>
                    <a:pt x="560564" y="351070"/>
                  </a:moveTo>
                  <a:cubicBezTo>
                    <a:pt x="552452" y="340952"/>
                    <a:pt x="544010" y="330888"/>
                    <a:pt x="535475" y="321114"/>
                  </a:cubicBezTo>
                  <a:lnTo>
                    <a:pt x="552729" y="306010"/>
                  </a:lnTo>
                  <a:cubicBezTo>
                    <a:pt x="561487" y="316022"/>
                    <a:pt x="570140" y="326350"/>
                    <a:pt x="578451" y="336718"/>
                  </a:cubicBezTo>
                  <a:lnTo>
                    <a:pt x="560564" y="351057"/>
                  </a:lnTo>
                  <a:close/>
                  <a:moveTo>
                    <a:pt x="509107" y="292279"/>
                  </a:moveTo>
                  <a:cubicBezTo>
                    <a:pt x="501298" y="284088"/>
                    <a:pt x="493212" y="275936"/>
                    <a:pt x="485087" y="268034"/>
                  </a:cubicBezTo>
                  <a:cubicBezTo>
                    <a:pt x="483900" y="266887"/>
                    <a:pt x="482726" y="265739"/>
                    <a:pt x="481525" y="264592"/>
                  </a:cubicBezTo>
                  <a:lnTo>
                    <a:pt x="497420" y="248064"/>
                  </a:lnTo>
                  <a:cubicBezTo>
                    <a:pt x="498634" y="249238"/>
                    <a:pt x="499860" y="250412"/>
                    <a:pt x="501074" y="251599"/>
                  </a:cubicBezTo>
                  <a:cubicBezTo>
                    <a:pt x="509397" y="259698"/>
                    <a:pt x="517681" y="268061"/>
                    <a:pt x="525688" y="276450"/>
                  </a:cubicBezTo>
                  <a:lnTo>
                    <a:pt x="509094" y="292279"/>
                  </a:lnTo>
                  <a:close/>
                  <a:moveTo>
                    <a:pt x="452796" y="238118"/>
                  </a:moveTo>
                  <a:cubicBezTo>
                    <a:pt x="443075" y="229544"/>
                    <a:pt x="433036" y="221049"/>
                    <a:pt x="422959" y="212897"/>
                  </a:cubicBezTo>
                  <a:lnTo>
                    <a:pt x="437376" y="195077"/>
                  </a:lnTo>
                  <a:cubicBezTo>
                    <a:pt x="447718" y="203440"/>
                    <a:pt x="458006" y="212146"/>
                    <a:pt x="467965" y="220931"/>
                  </a:cubicBezTo>
                  <a:lnTo>
                    <a:pt x="452796" y="238118"/>
                  </a:lnTo>
                  <a:close/>
                  <a:moveTo>
                    <a:pt x="392053" y="188970"/>
                  </a:moveTo>
                  <a:cubicBezTo>
                    <a:pt x="381619" y="181240"/>
                    <a:pt x="370895" y="173642"/>
                    <a:pt x="360158" y="166387"/>
                  </a:cubicBezTo>
                  <a:lnTo>
                    <a:pt x="373006" y="147393"/>
                  </a:lnTo>
                  <a:cubicBezTo>
                    <a:pt x="384007" y="154832"/>
                    <a:pt x="395008" y="162628"/>
                    <a:pt x="405705" y="170542"/>
                  </a:cubicBezTo>
                  <a:lnTo>
                    <a:pt x="392053" y="188970"/>
                  </a:lnTo>
                  <a:close/>
                  <a:moveTo>
                    <a:pt x="327327" y="145190"/>
                  </a:moveTo>
                  <a:cubicBezTo>
                    <a:pt x="316286" y="138397"/>
                    <a:pt x="304942" y="131735"/>
                    <a:pt x="293624" y="125417"/>
                  </a:cubicBezTo>
                  <a:lnTo>
                    <a:pt x="304797" y="105393"/>
                  </a:lnTo>
                  <a:cubicBezTo>
                    <a:pt x="316405" y="111870"/>
                    <a:pt x="328039" y="118690"/>
                    <a:pt x="339356" y="125668"/>
                  </a:cubicBezTo>
                  <a:lnTo>
                    <a:pt x="327340" y="145190"/>
                  </a:lnTo>
                  <a:close/>
                  <a:moveTo>
                    <a:pt x="259091" y="107108"/>
                  </a:moveTo>
                  <a:cubicBezTo>
                    <a:pt x="247510" y="101278"/>
                    <a:pt x="235638" y="95619"/>
                    <a:pt x="223819" y="90303"/>
                  </a:cubicBezTo>
                  <a:lnTo>
                    <a:pt x="233237" y="69396"/>
                  </a:lnTo>
                  <a:cubicBezTo>
                    <a:pt x="245360" y="74857"/>
                    <a:pt x="257535" y="80661"/>
                    <a:pt x="269406" y="86623"/>
                  </a:cubicBezTo>
                  <a:lnTo>
                    <a:pt x="259104" y="107108"/>
                  </a:lnTo>
                  <a:close/>
                  <a:moveTo>
                    <a:pt x="187848" y="75015"/>
                  </a:moveTo>
                  <a:cubicBezTo>
                    <a:pt x="175805" y="70201"/>
                    <a:pt x="163498" y="65584"/>
                    <a:pt x="151257" y="61297"/>
                  </a:cubicBezTo>
                  <a:lnTo>
                    <a:pt x="158842" y="39664"/>
                  </a:lnTo>
                  <a:cubicBezTo>
                    <a:pt x="171386" y="44057"/>
                    <a:pt x="184010" y="48792"/>
                    <a:pt x="196356" y="53726"/>
                  </a:cubicBezTo>
                  <a:lnTo>
                    <a:pt x="187848" y="75015"/>
                  </a:lnTo>
                  <a:close/>
                  <a:moveTo>
                    <a:pt x="114113" y="49188"/>
                  </a:moveTo>
                  <a:cubicBezTo>
                    <a:pt x="101687" y="45429"/>
                    <a:pt x="89024" y="41894"/>
                    <a:pt x="76479" y="38688"/>
                  </a:cubicBezTo>
                  <a:lnTo>
                    <a:pt x="82165" y="16475"/>
                  </a:lnTo>
                  <a:cubicBezTo>
                    <a:pt x="95025" y="19773"/>
                    <a:pt x="108018" y="23387"/>
                    <a:pt x="120760" y="27239"/>
                  </a:cubicBezTo>
                  <a:lnTo>
                    <a:pt x="114126" y="49188"/>
                  </a:lnTo>
                  <a:close/>
                  <a:moveTo>
                    <a:pt x="38411" y="29824"/>
                  </a:moveTo>
                  <a:cubicBezTo>
                    <a:pt x="25722" y="27160"/>
                    <a:pt x="12795" y="24733"/>
                    <a:pt x="0" y="22622"/>
                  </a:cubicBezTo>
                  <a:lnTo>
                    <a:pt x="3733" y="0"/>
                  </a:lnTo>
                  <a:cubicBezTo>
                    <a:pt x="16845" y="2163"/>
                    <a:pt x="30101" y="4656"/>
                    <a:pt x="43120" y="7387"/>
                  </a:cubicBezTo>
                  <a:lnTo>
                    <a:pt x="38411" y="29824"/>
                  </a:ln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6" name="任意多边形: 形状 195">
              <a:extLst>
                <a:ext uri="{FF2B5EF4-FFF2-40B4-BE49-F238E27FC236}">
                  <a16:creationId xmlns:a16="http://schemas.microsoft.com/office/drawing/2014/main" id="{D1E67DE8-8777-BCA9-D051-D7D033999EB5}"/>
                </a:ext>
              </a:extLst>
            </p:cNvPr>
            <p:cNvSpPr/>
            <p:nvPr/>
          </p:nvSpPr>
          <p:spPr>
            <a:xfrm>
              <a:off x="2956744" y="5163591"/>
              <a:ext cx="1070330" cy="1355249"/>
            </a:xfrm>
            <a:custGeom>
              <a:avLst/>
              <a:gdLst>
                <a:gd name="connsiteX0" fmla="*/ 910605 w 1070330"/>
                <a:gd name="connsiteY0" fmla="*/ 1355249 h 1355249"/>
                <a:gd name="connsiteX1" fmla="*/ 870558 w 1070330"/>
                <a:gd name="connsiteY1" fmla="*/ 1353574 h 1355249"/>
                <a:gd name="connsiteX2" fmla="*/ 872009 w 1070330"/>
                <a:gd name="connsiteY2" fmla="*/ 1330688 h 1355249"/>
                <a:gd name="connsiteX3" fmla="*/ 911053 w 1070330"/>
                <a:gd name="connsiteY3" fmla="*/ 1332324 h 1355249"/>
                <a:gd name="connsiteX4" fmla="*/ 910592 w 1070330"/>
                <a:gd name="connsiteY4" fmla="*/ 1355249 h 1355249"/>
                <a:gd name="connsiteX5" fmla="*/ 950678 w 1070330"/>
                <a:gd name="connsiteY5" fmla="*/ 1355196 h 1355249"/>
                <a:gd name="connsiteX6" fmla="*/ 950164 w 1070330"/>
                <a:gd name="connsiteY6" fmla="*/ 1332271 h 1355249"/>
                <a:gd name="connsiteX7" fmla="*/ 989208 w 1070330"/>
                <a:gd name="connsiteY7" fmla="*/ 1330543 h 1355249"/>
                <a:gd name="connsiteX8" fmla="*/ 990712 w 1070330"/>
                <a:gd name="connsiteY8" fmla="*/ 1353416 h 1355249"/>
                <a:gd name="connsiteX9" fmla="*/ 950691 w 1070330"/>
                <a:gd name="connsiteY9" fmla="*/ 1355196 h 1355249"/>
                <a:gd name="connsiteX10" fmla="*/ 830643 w 1070330"/>
                <a:gd name="connsiteY10" fmla="*/ 1350158 h 1355249"/>
                <a:gd name="connsiteX11" fmla="*/ 790899 w 1070330"/>
                <a:gd name="connsiteY11" fmla="*/ 1345013 h 1355249"/>
                <a:gd name="connsiteX12" fmla="*/ 794329 w 1070330"/>
                <a:gd name="connsiteY12" fmla="*/ 1322339 h 1355249"/>
                <a:gd name="connsiteX13" fmla="*/ 833083 w 1070330"/>
                <a:gd name="connsiteY13" fmla="*/ 1327351 h 1355249"/>
                <a:gd name="connsiteX14" fmla="*/ 830630 w 1070330"/>
                <a:gd name="connsiteY14" fmla="*/ 1350144 h 1355249"/>
                <a:gd name="connsiteX15" fmla="*/ 1030613 w 1070330"/>
                <a:gd name="connsiteY15" fmla="*/ 1349933 h 1355249"/>
                <a:gd name="connsiteX16" fmla="*/ 1028134 w 1070330"/>
                <a:gd name="connsiteY16" fmla="*/ 1327140 h 1355249"/>
                <a:gd name="connsiteX17" fmla="*/ 1066888 w 1070330"/>
                <a:gd name="connsiteY17" fmla="*/ 1322088 h 1355249"/>
                <a:gd name="connsiteX18" fmla="*/ 1070331 w 1070330"/>
                <a:gd name="connsiteY18" fmla="*/ 1344763 h 1355249"/>
                <a:gd name="connsiteX19" fmla="*/ 1030613 w 1070330"/>
                <a:gd name="connsiteY19" fmla="*/ 1349947 h 1355249"/>
                <a:gd name="connsiteX20" fmla="*/ 751420 w 1070330"/>
                <a:gd name="connsiteY20" fmla="*/ 1338154 h 1355249"/>
                <a:gd name="connsiteX21" fmla="*/ 712270 w 1070330"/>
                <a:gd name="connsiteY21" fmla="*/ 1329580 h 1355249"/>
                <a:gd name="connsiteX22" fmla="*/ 717652 w 1070330"/>
                <a:gd name="connsiteY22" fmla="*/ 1307301 h 1355249"/>
                <a:gd name="connsiteX23" fmla="*/ 755825 w 1070330"/>
                <a:gd name="connsiteY23" fmla="*/ 1315651 h 1355249"/>
                <a:gd name="connsiteX24" fmla="*/ 751407 w 1070330"/>
                <a:gd name="connsiteY24" fmla="*/ 1338154 h 1355249"/>
                <a:gd name="connsiteX25" fmla="*/ 673542 w 1070330"/>
                <a:gd name="connsiteY25" fmla="*/ 1319331 h 1355249"/>
                <a:gd name="connsiteX26" fmla="*/ 635289 w 1070330"/>
                <a:gd name="connsiteY26" fmla="*/ 1307407 h 1355249"/>
                <a:gd name="connsiteX27" fmla="*/ 642583 w 1070330"/>
                <a:gd name="connsiteY27" fmla="*/ 1285668 h 1355249"/>
                <a:gd name="connsiteX28" fmla="*/ 679887 w 1070330"/>
                <a:gd name="connsiteY28" fmla="*/ 1297289 h 1355249"/>
                <a:gd name="connsiteX29" fmla="*/ 673542 w 1070330"/>
                <a:gd name="connsiteY29" fmla="*/ 1319318 h 1355249"/>
                <a:gd name="connsiteX30" fmla="*/ 597590 w 1070330"/>
                <a:gd name="connsiteY30" fmla="*/ 1293847 h 1355249"/>
                <a:gd name="connsiteX31" fmla="*/ 560511 w 1070330"/>
                <a:gd name="connsiteY31" fmla="*/ 1278677 h 1355249"/>
                <a:gd name="connsiteX32" fmla="*/ 569652 w 1070330"/>
                <a:gd name="connsiteY32" fmla="*/ 1257651 h 1355249"/>
                <a:gd name="connsiteX33" fmla="*/ 605821 w 1070330"/>
                <a:gd name="connsiteY33" fmla="*/ 1272451 h 1355249"/>
                <a:gd name="connsiteX34" fmla="*/ 597603 w 1070330"/>
                <a:gd name="connsiteY34" fmla="*/ 1293847 h 1355249"/>
                <a:gd name="connsiteX35" fmla="*/ 524118 w 1070330"/>
                <a:gd name="connsiteY35" fmla="*/ 1261925 h 1355249"/>
                <a:gd name="connsiteX36" fmla="*/ 488477 w 1070330"/>
                <a:gd name="connsiteY36" fmla="*/ 1243617 h 1355249"/>
                <a:gd name="connsiteX37" fmla="*/ 499386 w 1070330"/>
                <a:gd name="connsiteY37" fmla="*/ 1223448 h 1355249"/>
                <a:gd name="connsiteX38" fmla="*/ 534143 w 1070330"/>
                <a:gd name="connsiteY38" fmla="*/ 1241295 h 1355249"/>
                <a:gd name="connsiteX39" fmla="*/ 524105 w 1070330"/>
                <a:gd name="connsiteY39" fmla="*/ 1261912 h 1355249"/>
                <a:gd name="connsiteX40" fmla="*/ 453654 w 1070330"/>
                <a:gd name="connsiteY40" fmla="*/ 1223817 h 1355249"/>
                <a:gd name="connsiteX41" fmla="*/ 419714 w 1070330"/>
                <a:gd name="connsiteY41" fmla="*/ 1202541 h 1355249"/>
                <a:gd name="connsiteX42" fmla="*/ 432311 w 1070330"/>
                <a:gd name="connsiteY42" fmla="*/ 1183375 h 1355249"/>
                <a:gd name="connsiteX43" fmla="*/ 465420 w 1070330"/>
                <a:gd name="connsiteY43" fmla="*/ 1204137 h 1355249"/>
                <a:gd name="connsiteX44" fmla="*/ 453654 w 1070330"/>
                <a:gd name="connsiteY44" fmla="*/ 1223817 h 1355249"/>
                <a:gd name="connsiteX45" fmla="*/ 386724 w 1070330"/>
                <a:gd name="connsiteY45" fmla="*/ 1179813 h 1355249"/>
                <a:gd name="connsiteX46" fmla="*/ 354737 w 1070330"/>
                <a:gd name="connsiteY46" fmla="*/ 1155701 h 1355249"/>
                <a:gd name="connsiteX47" fmla="*/ 368917 w 1070330"/>
                <a:gd name="connsiteY47" fmla="*/ 1137682 h 1355249"/>
                <a:gd name="connsiteX48" fmla="*/ 400126 w 1070330"/>
                <a:gd name="connsiteY48" fmla="*/ 1161201 h 1355249"/>
                <a:gd name="connsiteX49" fmla="*/ 386724 w 1070330"/>
                <a:gd name="connsiteY49" fmla="*/ 1179800 h 1355249"/>
                <a:gd name="connsiteX50" fmla="*/ 323805 w 1070330"/>
                <a:gd name="connsiteY50" fmla="*/ 1130256 h 1355249"/>
                <a:gd name="connsiteX51" fmla="*/ 293994 w 1070330"/>
                <a:gd name="connsiteY51" fmla="*/ 1103505 h 1355249"/>
                <a:gd name="connsiteX52" fmla="*/ 309664 w 1070330"/>
                <a:gd name="connsiteY52" fmla="*/ 1086766 h 1355249"/>
                <a:gd name="connsiteX53" fmla="*/ 338750 w 1070330"/>
                <a:gd name="connsiteY53" fmla="*/ 1112857 h 1355249"/>
                <a:gd name="connsiteX54" fmla="*/ 323805 w 1070330"/>
                <a:gd name="connsiteY54" fmla="*/ 1130243 h 1355249"/>
                <a:gd name="connsiteX55" fmla="*/ 265344 w 1070330"/>
                <a:gd name="connsiteY55" fmla="*/ 1075501 h 1355249"/>
                <a:gd name="connsiteX56" fmla="*/ 237933 w 1070330"/>
                <a:gd name="connsiteY56" fmla="*/ 1046297 h 1355249"/>
                <a:gd name="connsiteX57" fmla="*/ 254989 w 1070330"/>
                <a:gd name="connsiteY57" fmla="*/ 1030970 h 1355249"/>
                <a:gd name="connsiteX58" fmla="*/ 281726 w 1070330"/>
                <a:gd name="connsiteY58" fmla="*/ 1059462 h 1355249"/>
                <a:gd name="connsiteX59" fmla="*/ 265344 w 1070330"/>
                <a:gd name="connsiteY59" fmla="*/ 1075501 h 1355249"/>
                <a:gd name="connsiteX60" fmla="*/ 211803 w 1070330"/>
                <a:gd name="connsiteY60" fmla="*/ 1015932 h 1355249"/>
                <a:gd name="connsiteX61" fmla="*/ 187004 w 1070330"/>
                <a:gd name="connsiteY61" fmla="*/ 984473 h 1355249"/>
                <a:gd name="connsiteX62" fmla="*/ 205313 w 1070330"/>
                <a:gd name="connsiteY62" fmla="*/ 970675 h 1355249"/>
                <a:gd name="connsiteX63" fmla="*/ 229504 w 1070330"/>
                <a:gd name="connsiteY63" fmla="*/ 1001357 h 1355249"/>
                <a:gd name="connsiteX64" fmla="*/ 211803 w 1070330"/>
                <a:gd name="connsiteY64" fmla="*/ 1015932 h 1355249"/>
                <a:gd name="connsiteX65" fmla="*/ 163591 w 1070330"/>
                <a:gd name="connsiteY65" fmla="*/ 951984 h 1355249"/>
                <a:gd name="connsiteX66" fmla="*/ 141602 w 1070330"/>
                <a:gd name="connsiteY66" fmla="*/ 918506 h 1355249"/>
                <a:gd name="connsiteX67" fmla="*/ 161032 w 1070330"/>
                <a:gd name="connsiteY67" fmla="*/ 906331 h 1355249"/>
                <a:gd name="connsiteX68" fmla="*/ 182480 w 1070330"/>
                <a:gd name="connsiteY68" fmla="*/ 938978 h 1355249"/>
                <a:gd name="connsiteX69" fmla="*/ 163591 w 1070330"/>
                <a:gd name="connsiteY69" fmla="*/ 951984 h 1355249"/>
                <a:gd name="connsiteX70" fmla="*/ 121077 w 1070330"/>
                <a:gd name="connsiteY70" fmla="*/ 884105 h 1355249"/>
                <a:gd name="connsiteX71" fmla="*/ 102069 w 1070330"/>
                <a:gd name="connsiteY71" fmla="*/ 848846 h 1355249"/>
                <a:gd name="connsiteX72" fmla="*/ 122475 w 1070330"/>
                <a:gd name="connsiteY72" fmla="*/ 838399 h 1355249"/>
                <a:gd name="connsiteX73" fmla="*/ 141008 w 1070330"/>
                <a:gd name="connsiteY73" fmla="*/ 872774 h 1355249"/>
                <a:gd name="connsiteX74" fmla="*/ 121064 w 1070330"/>
                <a:gd name="connsiteY74" fmla="*/ 884091 h 1355249"/>
                <a:gd name="connsiteX75" fmla="*/ 84605 w 1070330"/>
                <a:gd name="connsiteY75" fmla="*/ 812809 h 1355249"/>
                <a:gd name="connsiteX76" fmla="*/ 68723 w 1070330"/>
                <a:gd name="connsiteY76" fmla="*/ 776047 h 1355249"/>
                <a:gd name="connsiteX77" fmla="*/ 89960 w 1070330"/>
                <a:gd name="connsiteY77" fmla="*/ 767407 h 1355249"/>
                <a:gd name="connsiteX78" fmla="*/ 105446 w 1070330"/>
                <a:gd name="connsiteY78" fmla="*/ 803259 h 1355249"/>
                <a:gd name="connsiteX79" fmla="*/ 84605 w 1070330"/>
                <a:gd name="connsiteY79" fmla="*/ 812809 h 1355249"/>
                <a:gd name="connsiteX80" fmla="*/ 54451 w 1070330"/>
                <a:gd name="connsiteY80" fmla="*/ 738625 h 1355249"/>
                <a:gd name="connsiteX81" fmla="*/ 41814 w 1070330"/>
                <a:gd name="connsiteY81" fmla="*/ 700622 h 1355249"/>
                <a:gd name="connsiteX82" fmla="*/ 63724 w 1070330"/>
                <a:gd name="connsiteY82" fmla="*/ 693856 h 1355249"/>
                <a:gd name="connsiteX83" fmla="*/ 76057 w 1070330"/>
                <a:gd name="connsiteY83" fmla="*/ 730908 h 1355249"/>
                <a:gd name="connsiteX84" fmla="*/ 54464 w 1070330"/>
                <a:gd name="connsiteY84" fmla="*/ 738612 h 1355249"/>
                <a:gd name="connsiteX85" fmla="*/ 30813 w 1070330"/>
                <a:gd name="connsiteY85" fmla="*/ 662119 h 1355249"/>
                <a:gd name="connsiteX86" fmla="*/ 21488 w 1070330"/>
                <a:gd name="connsiteY86" fmla="*/ 623180 h 1355249"/>
                <a:gd name="connsiteX87" fmla="*/ 43899 w 1070330"/>
                <a:gd name="connsiteY87" fmla="*/ 618313 h 1355249"/>
                <a:gd name="connsiteX88" fmla="*/ 53000 w 1070330"/>
                <a:gd name="connsiteY88" fmla="*/ 656289 h 1355249"/>
                <a:gd name="connsiteX89" fmla="*/ 30827 w 1070330"/>
                <a:gd name="connsiteY89" fmla="*/ 662106 h 1355249"/>
                <a:gd name="connsiteX90" fmla="*/ 13824 w 1070330"/>
                <a:gd name="connsiteY90" fmla="*/ 583885 h 1355249"/>
                <a:gd name="connsiteX91" fmla="*/ 10698 w 1070330"/>
                <a:gd name="connsiteY91" fmla="*/ 564613 h 1355249"/>
                <a:gd name="connsiteX92" fmla="*/ 7835 w 1070330"/>
                <a:gd name="connsiteY92" fmla="*/ 544274 h 1355249"/>
                <a:gd name="connsiteX93" fmla="*/ 30576 w 1070330"/>
                <a:gd name="connsiteY93" fmla="*/ 541319 h 1355249"/>
                <a:gd name="connsiteX94" fmla="*/ 33372 w 1070330"/>
                <a:gd name="connsiteY94" fmla="*/ 561158 h 1355249"/>
                <a:gd name="connsiteX95" fmla="*/ 36433 w 1070330"/>
                <a:gd name="connsiteY95" fmla="*/ 579954 h 1355249"/>
                <a:gd name="connsiteX96" fmla="*/ 13837 w 1070330"/>
                <a:gd name="connsiteY96" fmla="*/ 583859 h 1355249"/>
                <a:gd name="connsiteX97" fmla="*/ 3509 w 1070330"/>
                <a:gd name="connsiteY97" fmla="*/ 504451 h 1355249"/>
                <a:gd name="connsiteX98" fmla="*/ 897 w 1070330"/>
                <a:gd name="connsiteY98" fmla="*/ 464470 h 1355249"/>
                <a:gd name="connsiteX99" fmla="*/ 23809 w 1070330"/>
                <a:gd name="connsiteY99" fmla="*/ 463467 h 1355249"/>
                <a:gd name="connsiteX100" fmla="*/ 26355 w 1070330"/>
                <a:gd name="connsiteY100" fmla="*/ 502459 h 1355249"/>
                <a:gd name="connsiteX101" fmla="*/ 3509 w 1070330"/>
                <a:gd name="connsiteY101" fmla="*/ 504438 h 1355249"/>
                <a:gd name="connsiteX102" fmla="*/ 22925 w 1070330"/>
                <a:gd name="connsiteY102" fmla="*/ 424410 h 1355249"/>
                <a:gd name="connsiteX103" fmla="*/ 0 w 1070330"/>
                <a:gd name="connsiteY103" fmla="*/ 424410 h 1355249"/>
                <a:gd name="connsiteX104" fmla="*/ 0 w 1070330"/>
                <a:gd name="connsiteY104" fmla="*/ 423711 h 1355249"/>
                <a:gd name="connsiteX105" fmla="*/ 831 w 1070330"/>
                <a:gd name="connsiteY105" fmla="*/ 384350 h 1355249"/>
                <a:gd name="connsiteX106" fmla="*/ 23743 w 1070330"/>
                <a:gd name="connsiteY106" fmla="*/ 385326 h 1355249"/>
                <a:gd name="connsiteX107" fmla="*/ 22925 w 1070330"/>
                <a:gd name="connsiteY107" fmla="*/ 423711 h 1355249"/>
                <a:gd name="connsiteX108" fmla="*/ 22925 w 1070330"/>
                <a:gd name="connsiteY108" fmla="*/ 424410 h 1355249"/>
                <a:gd name="connsiteX109" fmla="*/ 26249 w 1070330"/>
                <a:gd name="connsiteY109" fmla="*/ 346321 h 1355249"/>
                <a:gd name="connsiteX110" fmla="*/ 3403 w 1070330"/>
                <a:gd name="connsiteY110" fmla="*/ 344356 h 1355249"/>
                <a:gd name="connsiteX111" fmla="*/ 7703 w 1070330"/>
                <a:gd name="connsiteY111" fmla="*/ 304507 h 1355249"/>
                <a:gd name="connsiteX112" fmla="*/ 30444 w 1070330"/>
                <a:gd name="connsiteY112" fmla="*/ 307461 h 1355249"/>
                <a:gd name="connsiteX113" fmla="*/ 26249 w 1070330"/>
                <a:gd name="connsiteY113" fmla="*/ 346321 h 1355249"/>
                <a:gd name="connsiteX114" fmla="*/ 36314 w 1070330"/>
                <a:gd name="connsiteY114" fmla="*/ 268826 h 1355249"/>
                <a:gd name="connsiteX115" fmla="*/ 13731 w 1070330"/>
                <a:gd name="connsiteY115" fmla="*/ 264882 h 1355249"/>
                <a:gd name="connsiteX116" fmla="*/ 21474 w 1070330"/>
                <a:gd name="connsiteY116" fmla="*/ 225560 h 1355249"/>
                <a:gd name="connsiteX117" fmla="*/ 43872 w 1070330"/>
                <a:gd name="connsiteY117" fmla="*/ 230467 h 1355249"/>
                <a:gd name="connsiteX118" fmla="*/ 36327 w 1070330"/>
                <a:gd name="connsiteY118" fmla="*/ 268813 h 1355249"/>
                <a:gd name="connsiteX119" fmla="*/ 53066 w 1070330"/>
                <a:gd name="connsiteY119" fmla="*/ 192505 h 1355249"/>
                <a:gd name="connsiteX120" fmla="*/ 30906 w 1070330"/>
                <a:gd name="connsiteY120" fmla="*/ 186622 h 1355249"/>
                <a:gd name="connsiteX121" fmla="*/ 42012 w 1070330"/>
                <a:gd name="connsiteY121" fmla="*/ 148118 h 1355249"/>
                <a:gd name="connsiteX122" fmla="*/ 63896 w 1070330"/>
                <a:gd name="connsiteY122" fmla="*/ 154951 h 1355249"/>
                <a:gd name="connsiteX123" fmla="*/ 53053 w 1070330"/>
                <a:gd name="connsiteY123" fmla="*/ 192491 h 1355249"/>
                <a:gd name="connsiteX124" fmla="*/ 76348 w 1070330"/>
                <a:gd name="connsiteY124" fmla="*/ 117911 h 1355249"/>
                <a:gd name="connsiteX125" fmla="*/ 54781 w 1070330"/>
                <a:gd name="connsiteY125" fmla="*/ 110142 h 1355249"/>
                <a:gd name="connsiteX126" fmla="*/ 69172 w 1070330"/>
                <a:gd name="connsiteY126" fmla="*/ 72747 h 1355249"/>
                <a:gd name="connsiteX127" fmla="*/ 90382 w 1070330"/>
                <a:gd name="connsiteY127" fmla="*/ 81439 h 1355249"/>
                <a:gd name="connsiteX128" fmla="*/ 76348 w 1070330"/>
                <a:gd name="connsiteY128" fmla="*/ 117911 h 1355249"/>
                <a:gd name="connsiteX129" fmla="*/ 105974 w 1070330"/>
                <a:gd name="connsiteY129" fmla="*/ 45613 h 1355249"/>
                <a:gd name="connsiteX130" fmla="*/ 85146 w 1070330"/>
                <a:gd name="connsiteY130" fmla="*/ 36011 h 1355249"/>
                <a:gd name="connsiteX131" fmla="*/ 102703 w 1070330"/>
                <a:gd name="connsiteY131" fmla="*/ 0 h 1355249"/>
                <a:gd name="connsiteX132" fmla="*/ 123095 w 1070330"/>
                <a:gd name="connsiteY132" fmla="*/ 10487 h 1355249"/>
                <a:gd name="connsiteX133" fmla="*/ 105974 w 1070330"/>
                <a:gd name="connsiteY133" fmla="*/ 45613 h 135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070330" h="1355249">
                  <a:moveTo>
                    <a:pt x="910605" y="1355249"/>
                  </a:moveTo>
                  <a:cubicBezTo>
                    <a:pt x="897295" y="1354972"/>
                    <a:pt x="883814" y="1354418"/>
                    <a:pt x="870558" y="1353574"/>
                  </a:cubicBezTo>
                  <a:lnTo>
                    <a:pt x="872009" y="1330688"/>
                  </a:lnTo>
                  <a:cubicBezTo>
                    <a:pt x="884936" y="1331506"/>
                    <a:pt x="898074" y="1332060"/>
                    <a:pt x="911053" y="1332324"/>
                  </a:cubicBezTo>
                  <a:lnTo>
                    <a:pt x="910592" y="1355249"/>
                  </a:lnTo>
                  <a:close/>
                  <a:moveTo>
                    <a:pt x="950678" y="1355196"/>
                  </a:moveTo>
                  <a:lnTo>
                    <a:pt x="950164" y="1332271"/>
                  </a:lnTo>
                  <a:cubicBezTo>
                    <a:pt x="963090" y="1331981"/>
                    <a:pt x="976228" y="1331387"/>
                    <a:pt x="989208" y="1330543"/>
                  </a:cubicBezTo>
                  <a:lnTo>
                    <a:pt x="990712" y="1353416"/>
                  </a:lnTo>
                  <a:cubicBezTo>
                    <a:pt x="977416" y="1354286"/>
                    <a:pt x="963948" y="1354893"/>
                    <a:pt x="950691" y="1355196"/>
                  </a:cubicBezTo>
                  <a:close/>
                  <a:moveTo>
                    <a:pt x="830643" y="1350158"/>
                  </a:moveTo>
                  <a:cubicBezTo>
                    <a:pt x="817413" y="1348733"/>
                    <a:pt x="804051" y="1347005"/>
                    <a:pt x="790899" y="1345013"/>
                  </a:cubicBezTo>
                  <a:lnTo>
                    <a:pt x="794329" y="1322339"/>
                  </a:lnTo>
                  <a:cubicBezTo>
                    <a:pt x="807150" y="1324278"/>
                    <a:pt x="820183" y="1325966"/>
                    <a:pt x="833083" y="1327351"/>
                  </a:cubicBezTo>
                  <a:lnTo>
                    <a:pt x="830630" y="1350144"/>
                  </a:lnTo>
                  <a:close/>
                  <a:moveTo>
                    <a:pt x="1030613" y="1349933"/>
                  </a:moveTo>
                  <a:lnTo>
                    <a:pt x="1028134" y="1327140"/>
                  </a:lnTo>
                  <a:cubicBezTo>
                    <a:pt x="1041034" y="1325728"/>
                    <a:pt x="1054080" y="1324040"/>
                    <a:pt x="1066888" y="1322088"/>
                  </a:cubicBezTo>
                  <a:lnTo>
                    <a:pt x="1070331" y="1344763"/>
                  </a:lnTo>
                  <a:cubicBezTo>
                    <a:pt x="1057193" y="1346754"/>
                    <a:pt x="1043830" y="1348496"/>
                    <a:pt x="1030613" y="1349947"/>
                  </a:cubicBezTo>
                  <a:close/>
                  <a:moveTo>
                    <a:pt x="751420" y="1338154"/>
                  </a:moveTo>
                  <a:cubicBezTo>
                    <a:pt x="738374" y="1335595"/>
                    <a:pt x="725210" y="1332720"/>
                    <a:pt x="712270" y="1329580"/>
                  </a:cubicBezTo>
                  <a:lnTo>
                    <a:pt x="717652" y="1307301"/>
                  </a:lnTo>
                  <a:cubicBezTo>
                    <a:pt x="730262" y="1310348"/>
                    <a:pt x="743110" y="1313158"/>
                    <a:pt x="755825" y="1315651"/>
                  </a:cubicBezTo>
                  <a:lnTo>
                    <a:pt x="751407" y="1338154"/>
                  </a:lnTo>
                  <a:close/>
                  <a:moveTo>
                    <a:pt x="673542" y="1319331"/>
                  </a:moveTo>
                  <a:cubicBezTo>
                    <a:pt x="660773" y="1315651"/>
                    <a:pt x="647899" y="1311641"/>
                    <a:pt x="635289" y="1307407"/>
                  </a:cubicBezTo>
                  <a:lnTo>
                    <a:pt x="642583" y="1285668"/>
                  </a:lnTo>
                  <a:cubicBezTo>
                    <a:pt x="654890" y="1289797"/>
                    <a:pt x="667435" y="1293701"/>
                    <a:pt x="679887" y="1297289"/>
                  </a:cubicBezTo>
                  <a:lnTo>
                    <a:pt x="673542" y="1319318"/>
                  </a:lnTo>
                  <a:close/>
                  <a:moveTo>
                    <a:pt x="597590" y="1293847"/>
                  </a:moveTo>
                  <a:cubicBezTo>
                    <a:pt x="585178" y="1289072"/>
                    <a:pt x="572699" y="1283967"/>
                    <a:pt x="560511" y="1278677"/>
                  </a:cubicBezTo>
                  <a:lnTo>
                    <a:pt x="569652" y="1257651"/>
                  </a:lnTo>
                  <a:cubicBezTo>
                    <a:pt x="581537" y="1262822"/>
                    <a:pt x="593712" y="1267795"/>
                    <a:pt x="605821" y="1272451"/>
                  </a:cubicBezTo>
                  <a:lnTo>
                    <a:pt x="597603" y="1293847"/>
                  </a:lnTo>
                  <a:close/>
                  <a:moveTo>
                    <a:pt x="524118" y="1261925"/>
                  </a:moveTo>
                  <a:cubicBezTo>
                    <a:pt x="512167" y="1256108"/>
                    <a:pt x="500177" y="1249948"/>
                    <a:pt x="488477" y="1243617"/>
                  </a:cubicBezTo>
                  <a:lnTo>
                    <a:pt x="499386" y="1223448"/>
                  </a:lnTo>
                  <a:cubicBezTo>
                    <a:pt x="510796" y="1229621"/>
                    <a:pt x="522482" y="1235623"/>
                    <a:pt x="534143" y="1241295"/>
                  </a:cubicBezTo>
                  <a:lnTo>
                    <a:pt x="524105" y="1261912"/>
                  </a:lnTo>
                  <a:close/>
                  <a:moveTo>
                    <a:pt x="453654" y="1223817"/>
                  </a:moveTo>
                  <a:cubicBezTo>
                    <a:pt x="442257" y="1217011"/>
                    <a:pt x="430834" y="1209848"/>
                    <a:pt x="419714" y="1202541"/>
                  </a:cubicBezTo>
                  <a:lnTo>
                    <a:pt x="432311" y="1183375"/>
                  </a:lnTo>
                  <a:cubicBezTo>
                    <a:pt x="443167" y="1190511"/>
                    <a:pt x="454300" y="1197489"/>
                    <a:pt x="465420" y="1204137"/>
                  </a:cubicBezTo>
                  <a:lnTo>
                    <a:pt x="453654" y="1223817"/>
                  </a:lnTo>
                  <a:close/>
                  <a:moveTo>
                    <a:pt x="386724" y="1179813"/>
                  </a:moveTo>
                  <a:cubicBezTo>
                    <a:pt x="375934" y="1172044"/>
                    <a:pt x="365171" y="1163932"/>
                    <a:pt x="354737" y="1155701"/>
                  </a:cubicBezTo>
                  <a:lnTo>
                    <a:pt x="368917" y="1137682"/>
                  </a:lnTo>
                  <a:cubicBezTo>
                    <a:pt x="379100" y="1145702"/>
                    <a:pt x="389600" y="1153617"/>
                    <a:pt x="400126" y="1161201"/>
                  </a:cubicBezTo>
                  <a:lnTo>
                    <a:pt x="386724" y="1179800"/>
                  </a:lnTo>
                  <a:close/>
                  <a:moveTo>
                    <a:pt x="323805" y="1130256"/>
                  </a:moveTo>
                  <a:cubicBezTo>
                    <a:pt x="313727" y="1121603"/>
                    <a:pt x="303702" y="1112607"/>
                    <a:pt x="293994" y="1103505"/>
                  </a:cubicBezTo>
                  <a:lnTo>
                    <a:pt x="309664" y="1086766"/>
                  </a:lnTo>
                  <a:cubicBezTo>
                    <a:pt x="319135" y="1095644"/>
                    <a:pt x="328923" y="1104415"/>
                    <a:pt x="338750" y="1112857"/>
                  </a:cubicBezTo>
                  <a:lnTo>
                    <a:pt x="323805" y="1130243"/>
                  </a:lnTo>
                  <a:close/>
                  <a:moveTo>
                    <a:pt x="265344" y="1075501"/>
                  </a:moveTo>
                  <a:cubicBezTo>
                    <a:pt x="256044" y="1066004"/>
                    <a:pt x="246811" y="1056177"/>
                    <a:pt x="237933" y="1046297"/>
                  </a:cubicBezTo>
                  <a:lnTo>
                    <a:pt x="254989" y="1030970"/>
                  </a:lnTo>
                  <a:cubicBezTo>
                    <a:pt x="263655" y="1040612"/>
                    <a:pt x="272651" y="1050202"/>
                    <a:pt x="281726" y="1059462"/>
                  </a:cubicBezTo>
                  <a:lnTo>
                    <a:pt x="265344" y="1075501"/>
                  </a:lnTo>
                  <a:close/>
                  <a:moveTo>
                    <a:pt x="211803" y="1015932"/>
                  </a:moveTo>
                  <a:cubicBezTo>
                    <a:pt x="203347" y="1005670"/>
                    <a:pt x="194998" y="995078"/>
                    <a:pt x="187004" y="984473"/>
                  </a:cubicBezTo>
                  <a:lnTo>
                    <a:pt x="205313" y="970675"/>
                  </a:lnTo>
                  <a:cubicBezTo>
                    <a:pt x="213108" y="981017"/>
                    <a:pt x="221247" y="991345"/>
                    <a:pt x="229504" y="1001357"/>
                  </a:cubicBezTo>
                  <a:lnTo>
                    <a:pt x="211803" y="1015932"/>
                  </a:lnTo>
                  <a:close/>
                  <a:moveTo>
                    <a:pt x="163591" y="951984"/>
                  </a:moveTo>
                  <a:cubicBezTo>
                    <a:pt x="156046" y="941022"/>
                    <a:pt x="148646" y="929758"/>
                    <a:pt x="141602" y="918506"/>
                  </a:cubicBezTo>
                  <a:lnTo>
                    <a:pt x="161032" y="906331"/>
                  </a:lnTo>
                  <a:cubicBezTo>
                    <a:pt x="167904" y="917306"/>
                    <a:pt x="175119" y="928293"/>
                    <a:pt x="182480" y="938978"/>
                  </a:cubicBezTo>
                  <a:lnTo>
                    <a:pt x="163591" y="951984"/>
                  </a:lnTo>
                  <a:close/>
                  <a:moveTo>
                    <a:pt x="121077" y="884105"/>
                  </a:moveTo>
                  <a:cubicBezTo>
                    <a:pt x="114508" y="872537"/>
                    <a:pt x="108111" y="860678"/>
                    <a:pt x="102069" y="848846"/>
                  </a:cubicBezTo>
                  <a:lnTo>
                    <a:pt x="122475" y="838399"/>
                  </a:lnTo>
                  <a:cubicBezTo>
                    <a:pt x="128372" y="849928"/>
                    <a:pt x="134611" y="861496"/>
                    <a:pt x="141008" y="872774"/>
                  </a:cubicBezTo>
                  <a:lnTo>
                    <a:pt x="121064" y="884091"/>
                  </a:lnTo>
                  <a:close/>
                  <a:moveTo>
                    <a:pt x="84605" y="812809"/>
                  </a:moveTo>
                  <a:cubicBezTo>
                    <a:pt x="79065" y="800727"/>
                    <a:pt x="73723" y="788354"/>
                    <a:pt x="68723" y="776047"/>
                  </a:cubicBezTo>
                  <a:lnTo>
                    <a:pt x="89960" y="767407"/>
                  </a:lnTo>
                  <a:cubicBezTo>
                    <a:pt x="94841" y="779410"/>
                    <a:pt x="100051" y="791480"/>
                    <a:pt x="105446" y="803259"/>
                  </a:cubicBezTo>
                  <a:lnTo>
                    <a:pt x="84605" y="812809"/>
                  </a:lnTo>
                  <a:close/>
                  <a:moveTo>
                    <a:pt x="54451" y="738625"/>
                  </a:moveTo>
                  <a:cubicBezTo>
                    <a:pt x="49979" y="726107"/>
                    <a:pt x="45732" y="713325"/>
                    <a:pt x="41814" y="700622"/>
                  </a:cubicBezTo>
                  <a:lnTo>
                    <a:pt x="63724" y="693856"/>
                  </a:lnTo>
                  <a:cubicBezTo>
                    <a:pt x="67549" y="706242"/>
                    <a:pt x="71704" y="718707"/>
                    <a:pt x="76057" y="730908"/>
                  </a:cubicBezTo>
                  <a:lnTo>
                    <a:pt x="54464" y="738612"/>
                  </a:lnTo>
                  <a:close/>
                  <a:moveTo>
                    <a:pt x="30813" y="662119"/>
                  </a:moveTo>
                  <a:cubicBezTo>
                    <a:pt x="27450" y="649284"/>
                    <a:pt x="24310" y="636186"/>
                    <a:pt x="21488" y="623180"/>
                  </a:cubicBezTo>
                  <a:lnTo>
                    <a:pt x="43899" y="618313"/>
                  </a:lnTo>
                  <a:cubicBezTo>
                    <a:pt x="46655" y="631002"/>
                    <a:pt x="49716" y="643771"/>
                    <a:pt x="53000" y="656289"/>
                  </a:cubicBezTo>
                  <a:lnTo>
                    <a:pt x="30827" y="662106"/>
                  </a:lnTo>
                  <a:close/>
                  <a:moveTo>
                    <a:pt x="13824" y="583885"/>
                  </a:moveTo>
                  <a:cubicBezTo>
                    <a:pt x="12716" y="577514"/>
                    <a:pt x="11674" y="571024"/>
                    <a:pt x="10698" y="564613"/>
                  </a:cubicBezTo>
                  <a:cubicBezTo>
                    <a:pt x="9682" y="557886"/>
                    <a:pt x="8706" y="551040"/>
                    <a:pt x="7835" y="544274"/>
                  </a:cubicBezTo>
                  <a:lnTo>
                    <a:pt x="30576" y="541319"/>
                  </a:lnTo>
                  <a:cubicBezTo>
                    <a:pt x="31433" y="547914"/>
                    <a:pt x="32370" y="554602"/>
                    <a:pt x="33372" y="561158"/>
                  </a:cubicBezTo>
                  <a:cubicBezTo>
                    <a:pt x="34322" y="567410"/>
                    <a:pt x="35351" y="573741"/>
                    <a:pt x="36433" y="579954"/>
                  </a:cubicBezTo>
                  <a:lnTo>
                    <a:pt x="13837" y="583859"/>
                  </a:lnTo>
                  <a:close/>
                  <a:moveTo>
                    <a:pt x="3509" y="504451"/>
                  </a:moveTo>
                  <a:cubicBezTo>
                    <a:pt x="2361" y="491207"/>
                    <a:pt x="1477" y="477753"/>
                    <a:pt x="897" y="464470"/>
                  </a:cubicBezTo>
                  <a:lnTo>
                    <a:pt x="23809" y="463467"/>
                  </a:lnTo>
                  <a:cubicBezTo>
                    <a:pt x="24376" y="476421"/>
                    <a:pt x="25234" y="489545"/>
                    <a:pt x="26355" y="502459"/>
                  </a:cubicBezTo>
                  <a:lnTo>
                    <a:pt x="3509" y="504438"/>
                  </a:lnTo>
                  <a:close/>
                  <a:moveTo>
                    <a:pt x="22925" y="424410"/>
                  </a:moveTo>
                  <a:lnTo>
                    <a:pt x="0" y="424410"/>
                  </a:lnTo>
                  <a:lnTo>
                    <a:pt x="0" y="423711"/>
                  </a:lnTo>
                  <a:cubicBezTo>
                    <a:pt x="0" y="410639"/>
                    <a:pt x="277" y="397395"/>
                    <a:pt x="831" y="384350"/>
                  </a:cubicBezTo>
                  <a:lnTo>
                    <a:pt x="23743" y="385326"/>
                  </a:lnTo>
                  <a:cubicBezTo>
                    <a:pt x="23202" y="398042"/>
                    <a:pt x="22925" y="410955"/>
                    <a:pt x="22925" y="423711"/>
                  </a:cubicBezTo>
                  <a:lnTo>
                    <a:pt x="22925" y="424410"/>
                  </a:lnTo>
                  <a:close/>
                  <a:moveTo>
                    <a:pt x="26249" y="346321"/>
                  </a:moveTo>
                  <a:lnTo>
                    <a:pt x="3403" y="344356"/>
                  </a:lnTo>
                  <a:cubicBezTo>
                    <a:pt x="4538" y="331099"/>
                    <a:pt x="5989" y="317684"/>
                    <a:pt x="7703" y="304507"/>
                  </a:cubicBezTo>
                  <a:lnTo>
                    <a:pt x="30444" y="307461"/>
                  </a:lnTo>
                  <a:cubicBezTo>
                    <a:pt x="28769" y="320309"/>
                    <a:pt x="27357" y="333394"/>
                    <a:pt x="26249" y="346321"/>
                  </a:cubicBezTo>
                  <a:close/>
                  <a:moveTo>
                    <a:pt x="36314" y="268826"/>
                  </a:moveTo>
                  <a:lnTo>
                    <a:pt x="13731" y="264882"/>
                  </a:lnTo>
                  <a:cubicBezTo>
                    <a:pt x="16013" y="251784"/>
                    <a:pt x="18612" y="238566"/>
                    <a:pt x="21474" y="225560"/>
                  </a:cubicBezTo>
                  <a:lnTo>
                    <a:pt x="43872" y="230467"/>
                  </a:lnTo>
                  <a:cubicBezTo>
                    <a:pt x="41089" y="243144"/>
                    <a:pt x="38556" y="256044"/>
                    <a:pt x="36327" y="268813"/>
                  </a:cubicBezTo>
                  <a:close/>
                  <a:moveTo>
                    <a:pt x="53066" y="192505"/>
                  </a:moveTo>
                  <a:lnTo>
                    <a:pt x="30906" y="186622"/>
                  </a:lnTo>
                  <a:cubicBezTo>
                    <a:pt x="34309" y="173774"/>
                    <a:pt x="38055" y="160821"/>
                    <a:pt x="42012" y="148118"/>
                  </a:cubicBezTo>
                  <a:lnTo>
                    <a:pt x="63896" y="154951"/>
                  </a:lnTo>
                  <a:cubicBezTo>
                    <a:pt x="60031" y="167337"/>
                    <a:pt x="56377" y="179974"/>
                    <a:pt x="53053" y="192491"/>
                  </a:cubicBezTo>
                  <a:close/>
                  <a:moveTo>
                    <a:pt x="76348" y="117911"/>
                  </a:moveTo>
                  <a:lnTo>
                    <a:pt x="54781" y="110142"/>
                  </a:lnTo>
                  <a:cubicBezTo>
                    <a:pt x="59292" y="97637"/>
                    <a:pt x="64133" y="85053"/>
                    <a:pt x="69172" y="72747"/>
                  </a:cubicBezTo>
                  <a:lnTo>
                    <a:pt x="90382" y="81439"/>
                  </a:lnTo>
                  <a:cubicBezTo>
                    <a:pt x="85462" y="93443"/>
                    <a:pt x="80740" y="105710"/>
                    <a:pt x="76348" y="117911"/>
                  </a:cubicBezTo>
                  <a:close/>
                  <a:moveTo>
                    <a:pt x="105974" y="45613"/>
                  </a:moveTo>
                  <a:lnTo>
                    <a:pt x="85146" y="36011"/>
                  </a:lnTo>
                  <a:cubicBezTo>
                    <a:pt x="90712" y="23941"/>
                    <a:pt x="96622" y="11819"/>
                    <a:pt x="102703" y="0"/>
                  </a:cubicBezTo>
                  <a:lnTo>
                    <a:pt x="123095" y="10487"/>
                  </a:lnTo>
                  <a:cubicBezTo>
                    <a:pt x="117160" y="22015"/>
                    <a:pt x="111408" y="33834"/>
                    <a:pt x="105974" y="45613"/>
                  </a:cubicBez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97" name="组合 196">
            <a:extLst>
              <a:ext uri="{FF2B5EF4-FFF2-40B4-BE49-F238E27FC236}">
                <a16:creationId xmlns:a16="http://schemas.microsoft.com/office/drawing/2014/main" id="{C35823EE-B5EE-FF3F-0C52-306AE232C360}"/>
              </a:ext>
            </a:extLst>
          </p:cNvPr>
          <p:cNvGrpSpPr/>
          <p:nvPr/>
        </p:nvGrpSpPr>
        <p:grpSpPr>
          <a:xfrm>
            <a:off x="5505402" y="4072947"/>
            <a:ext cx="1435666" cy="1421830"/>
            <a:chOff x="2634379" y="4362324"/>
            <a:chExt cx="2519719" cy="2495436"/>
          </a:xfrm>
        </p:grpSpPr>
        <p:sp>
          <p:nvSpPr>
            <p:cNvPr id="198" name="任意多边形: 形状 197">
              <a:extLst>
                <a:ext uri="{FF2B5EF4-FFF2-40B4-BE49-F238E27FC236}">
                  <a16:creationId xmlns:a16="http://schemas.microsoft.com/office/drawing/2014/main" id="{BF21AE7B-76EC-1074-284D-D0058AF0E92B}"/>
                </a:ext>
              </a:extLst>
            </p:cNvPr>
            <p:cNvSpPr/>
            <p:nvPr/>
          </p:nvSpPr>
          <p:spPr>
            <a:xfrm>
              <a:off x="2726119" y="6028648"/>
              <a:ext cx="813138" cy="784449"/>
            </a:xfrm>
            <a:custGeom>
              <a:avLst/>
              <a:gdLst>
                <a:gd name="connsiteX0" fmla="*/ 804974 w 813138"/>
                <a:gd name="connsiteY0" fmla="*/ 784449 h 784449"/>
                <a:gd name="connsiteX1" fmla="*/ 457334 w 813138"/>
                <a:gd name="connsiteY1" fmla="*/ 608670 h 784449"/>
                <a:gd name="connsiteX2" fmla="*/ 180950 w 813138"/>
                <a:gd name="connsiteY2" fmla="*/ 339752 h 784449"/>
                <a:gd name="connsiteX3" fmla="*/ 0 w 813138"/>
                <a:gd name="connsiteY3" fmla="*/ 9102 h 784449"/>
                <a:gd name="connsiteX4" fmla="*/ 24759 w 813138"/>
                <a:gd name="connsiteY4" fmla="*/ 0 h 784449"/>
                <a:gd name="connsiteX5" fmla="*/ 201976 w 813138"/>
                <a:gd name="connsiteY5" fmla="*/ 323818 h 784449"/>
                <a:gd name="connsiteX6" fmla="*/ 813139 w 813138"/>
                <a:gd name="connsiteY6" fmla="*/ 759361 h 784449"/>
                <a:gd name="connsiteX7" fmla="*/ 804974 w 813138"/>
                <a:gd name="connsiteY7" fmla="*/ 784449 h 78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138" h="784449">
                  <a:moveTo>
                    <a:pt x="804974" y="784449"/>
                  </a:moveTo>
                  <a:cubicBezTo>
                    <a:pt x="680850" y="744073"/>
                    <a:pt x="563888" y="684939"/>
                    <a:pt x="457334" y="608670"/>
                  </a:cubicBezTo>
                  <a:cubicBezTo>
                    <a:pt x="352125" y="533365"/>
                    <a:pt x="259131" y="442890"/>
                    <a:pt x="180950" y="339752"/>
                  </a:cubicBezTo>
                  <a:cubicBezTo>
                    <a:pt x="104417" y="238791"/>
                    <a:pt x="43529" y="127541"/>
                    <a:pt x="0" y="9102"/>
                  </a:cubicBezTo>
                  <a:lnTo>
                    <a:pt x="24759" y="0"/>
                  </a:lnTo>
                  <a:cubicBezTo>
                    <a:pt x="67404" y="115985"/>
                    <a:pt x="127026" y="224927"/>
                    <a:pt x="201976" y="323818"/>
                  </a:cubicBezTo>
                  <a:cubicBezTo>
                    <a:pt x="357797" y="529381"/>
                    <a:pt x="569138" y="679992"/>
                    <a:pt x="813139" y="759361"/>
                  </a:cubicBezTo>
                  <a:lnTo>
                    <a:pt x="804974" y="784449"/>
                  </a:ln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9" name="任意多边形: 形状 198">
              <a:extLst>
                <a:ext uri="{FF2B5EF4-FFF2-40B4-BE49-F238E27FC236}">
                  <a16:creationId xmlns:a16="http://schemas.microsoft.com/office/drawing/2014/main" id="{D757F375-20F2-D377-EC4E-A8763B17B263}"/>
                </a:ext>
              </a:extLst>
            </p:cNvPr>
            <p:cNvSpPr/>
            <p:nvPr/>
          </p:nvSpPr>
          <p:spPr>
            <a:xfrm>
              <a:off x="3874854" y="4362324"/>
              <a:ext cx="1279244" cy="2062638"/>
            </a:xfrm>
            <a:custGeom>
              <a:avLst/>
              <a:gdLst>
                <a:gd name="connsiteX0" fmla="*/ 1011382 w 1279244"/>
                <a:gd name="connsiteY0" fmla="*/ 2062638 h 2062638"/>
                <a:gd name="connsiteX1" fmla="*/ 990540 w 1279244"/>
                <a:gd name="connsiteY1" fmla="*/ 2046467 h 2062638"/>
                <a:gd name="connsiteX2" fmla="*/ 1252863 w 1279244"/>
                <a:gd name="connsiteY2" fmla="*/ 1279245 h 2062638"/>
                <a:gd name="connsiteX3" fmla="*/ 1057997 w 1279244"/>
                <a:gd name="connsiteY3" fmla="*/ 607892 h 2062638"/>
                <a:gd name="connsiteX4" fmla="*/ 674597 w 1279244"/>
                <a:gd name="connsiteY4" fmla="*/ 223318 h 2062638"/>
                <a:gd name="connsiteX5" fmla="*/ 0 w 1279244"/>
                <a:gd name="connsiteY5" fmla="*/ 26381 h 2062638"/>
                <a:gd name="connsiteX6" fmla="*/ 0 w 1279244"/>
                <a:gd name="connsiteY6" fmla="*/ 0 h 2062638"/>
                <a:gd name="connsiteX7" fmla="*/ 688817 w 1279244"/>
                <a:gd name="connsiteY7" fmla="*/ 201105 h 2062638"/>
                <a:gd name="connsiteX8" fmla="*/ 905935 w 1279244"/>
                <a:gd name="connsiteY8" fmla="*/ 376066 h 2062638"/>
                <a:gd name="connsiteX9" fmla="*/ 1080250 w 1279244"/>
                <a:gd name="connsiteY9" fmla="*/ 593739 h 2062638"/>
                <a:gd name="connsiteX10" fmla="*/ 1279244 w 1279244"/>
                <a:gd name="connsiteY10" fmla="*/ 1279245 h 2062638"/>
                <a:gd name="connsiteX11" fmla="*/ 1208279 w 1279244"/>
                <a:gd name="connsiteY11" fmla="*/ 1700449 h 2062638"/>
                <a:gd name="connsiteX12" fmla="*/ 1011395 w 1279244"/>
                <a:gd name="connsiteY12" fmla="*/ 2062638 h 206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244" h="2062638">
                  <a:moveTo>
                    <a:pt x="1011382" y="2062638"/>
                  </a:moveTo>
                  <a:lnTo>
                    <a:pt x="990540" y="2046467"/>
                  </a:lnTo>
                  <a:cubicBezTo>
                    <a:pt x="1162151" y="1825233"/>
                    <a:pt x="1252863" y="1559929"/>
                    <a:pt x="1252863" y="1279245"/>
                  </a:cubicBezTo>
                  <a:cubicBezTo>
                    <a:pt x="1252863" y="1040520"/>
                    <a:pt x="1185485" y="808364"/>
                    <a:pt x="1057997" y="607892"/>
                  </a:cubicBezTo>
                  <a:cubicBezTo>
                    <a:pt x="960386" y="454392"/>
                    <a:pt x="827807" y="321404"/>
                    <a:pt x="674597" y="223318"/>
                  </a:cubicBezTo>
                  <a:cubicBezTo>
                    <a:pt x="473347" y="94485"/>
                    <a:pt x="240083" y="26381"/>
                    <a:pt x="0" y="26381"/>
                  </a:cubicBezTo>
                  <a:lnTo>
                    <a:pt x="0" y="0"/>
                  </a:lnTo>
                  <a:cubicBezTo>
                    <a:pt x="245135" y="0"/>
                    <a:pt x="483319" y="69541"/>
                    <a:pt x="688817" y="201105"/>
                  </a:cubicBezTo>
                  <a:cubicBezTo>
                    <a:pt x="767130" y="251243"/>
                    <a:pt x="840180" y="310100"/>
                    <a:pt x="905935" y="376066"/>
                  </a:cubicBezTo>
                  <a:cubicBezTo>
                    <a:pt x="971704" y="442033"/>
                    <a:pt x="1030350" y="515267"/>
                    <a:pt x="1080250" y="593739"/>
                  </a:cubicBezTo>
                  <a:cubicBezTo>
                    <a:pt x="1210429" y="798458"/>
                    <a:pt x="1279244" y="1035507"/>
                    <a:pt x="1279244" y="1279245"/>
                  </a:cubicBezTo>
                  <a:cubicBezTo>
                    <a:pt x="1279244" y="1423643"/>
                    <a:pt x="1255369" y="1565350"/>
                    <a:pt x="1208279" y="1700449"/>
                  </a:cubicBezTo>
                  <a:cubicBezTo>
                    <a:pt x="1162758" y="1831037"/>
                    <a:pt x="1096514" y="1952905"/>
                    <a:pt x="1011395" y="2062638"/>
                  </a:cubicBez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6" name="任意多边形: 形状 205">
              <a:extLst>
                <a:ext uri="{FF2B5EF4-FFF2-40B4-BE49-F238E27FC236}">
                  <a16:creationId xmlns:a16="http://schemas.microsoft.com/office/drawing/2014/main" id="{E984E00A-16FA-4789-B0E9-D88B8176A357}"/>
                </a:ext>
              </a:extLst>
            </p:cNvPr>
            <p:cNvSpPr/>
            <p:nvPr/>
          </p:nvSpPr>
          <p:spPr>
            <a:xfrm>
              <a:off x="2634379" y="4425428"/>
              <a:ext cx="974168" cy="1499568"/>
            </a:xfrm>
            <a:custGeom>
              <a:avLst/>
              <a:gdLst>
                <a:gd name="connsiteX0" fmla="*/ 36655 w 974168"/>
                <a:gd name="connsiteY0" fmla="*/ 1499568 h 1499568"/>
                <a:gd name="connsiteX1" fmla="*/ 2333 w 974168"/>
                <a:gd name="connsiteY1" fmla="*/ 1126114 h 1499568"/>
                <a:gd name="connsiteX2" fmla="*/ 80408 w 974168"/>
                <a:gd name="connsiteY2" fmla="*/ 763239 h 1499568"/>
                <a:gd name="connsiteX3" fmla="*/ 274826 w 974168"/>
                <a:gd name="connsiteY3" fmla="*/ 424898 h 1499568"/>
                <a:gd name="connsiteX4" fmla="*/ 577723 w 974168"/>
                <a:gd name="connsiteY4" fmla="*/ 157167 h 1499568"/>
                <a:gd name="connsiteX5" fmla="*/ 956493 w 974168"/>
                <a:gd name="connsiteY5" fmla="*/ 0 h 1499568"/>
                <a:gd name="connsiteX6" fmla="*/ 974169 w 974168"/>
                <a:gd name="connsiteY6" fmla="*/ 77139 h 1499568"/>
                <a:gd name="connsiteX7" fmla="*/ 619735 w 974168"/>
                <a:gd name="connsiteY7" fmla="*/ 224228 h 1499568"/>
                <a:gd name="connsiteX8" fmla="*/ 154408 w 974168"/>
                <a:gd name="connsiteY8" fmla="*/ 791295 h 1499568"/>
                <a:gd name="connsiteX9" fmla="*/ 113438 w 974168"/>
                <a:gd name="connsiteY9" fmla="*/ 1480350 h 1499568"/>
                <a:gd name="connsiteX10" fmla="*/ 36668 w 974168"/>
                <a:gd name="connsiteY10" fmla="*/ 1499568 h 149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168" h="1499568">
                  <a:moveTo>
                    <a:pt x="36655" y="1499568"/>
                  </a:moveTo>
                  <a:cubicBezTo>
                    <a:pt x="6145" y="1377673"/>
                    <a:pt x="-5410" y="1252019"/>
                    <a:pt x="2333" y="1126114"/>
                  </a:cubicBezTo>
                  <a:cubicBezTo>
                    <a:pt x="9970" y="1001805"/>
                    <a:pt x="36246" y="879725"/>
                    <a:pt x="80408" y="763239"/>
                  </a:cubicBezTo>
                  <a:cubicBezTo>
                    <a:pt x="126985" y="640381"/>
                    <a:pt x="192397" y="526545"/>
                    <a:pt x="274826" y="424898"/>
                  </a:cubicBezTo>
                  <a:cubicBezTo>
                    <a:pt x="360077" y="319768"/>
                    <a:pt x="461988" y="229689"/>
                    <a:pt x="577723" y="157167"/>
                  </a:cubicBezTo>
                  <a:cubicBezTo>
                    <a:pt x="695173" y="83563"/>
                    <a:pt x="822608" y="30695"/>
                    <a:pt x="956493" y="0"/>
                  </a:cubicBezTo>
                  <a:lnTo>
                    <a:pt x="974169" y="77139"/>
                  </a:lnTo>
                  <a:cubicBezTo>
                    <a:pt x="848923" y="105842"/>
                    <a:pt x="729680" y="155333"/>
                    <a:pt x="619735" y="224228"/>
                  </a:cubicBezTo>
                  <a:cubicBezTo>
                    <a:pt x="404925" y="358839"/>
                    <a:pt x="244025" y="554932"/>
                    <a:pt x="154408" y="791295"/>
                  </a:cubicBezTo>
                  <a:cubicBezTo>
                    <a:pt x="70291" y="1013149"/>
                    <a:pt x="56124" y="1251425"/>
                    <a:pt x="113438" y="1480350"/>
                  </a:cubicBezTo>
                  <a:lnTo>
                    <a:pt x="36668" y="1499568"/>
                  </a:ln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7" name="任意多边形: 形状 206">
              <a:extLst>
                <a:ext uri="{FF2B5EF4-FFF2-40B4-BE49-F238E27FC236}">
                  <a16:creationId xmlns:a16="http://schemas.microsoft.com/office/drawing/2014/main" id="{CD842BF9-DAFF-B5B4-4B35-620CCEFB18AE}"/>
                </a:ext>
              </a:extLst>
            </p:cNvPr>
            <p:cNvSpPr/>
            <p:nvPr/>
          </p:nvSpPr>
          <p:spPr>
            <a:xfrm>
              <a:off x="3743950" y="4972194"/>
              <a:ext cx="1353671" cy="1885566"/>
            </a:xfrm>
            <a:custGeom>
              <a:avLst/>
              <a:gdLst>
                <a:gd name="connsiteX0" fmla="*/ 123425 w 1353671"/>
                <a:gd name="connsiteY0" fmla="*/ 1885554 h 1885566"/>
                <a:gd name="connsiteX1" fmla="*/ 0 w 1353671"/>
                <a:gd name="connsiteY1" fmla="*/ 1879367 h 1885566"/>
                <a:gd name="connsiteX2" fmla="*/ 7901 w 1353671"/>
                <a:gd name="connsiteY2" fmla="*/ 1800619 h 1885566"/>
                <a:gd name="connsiteX3" fmla="*/ 124889 w 1353671"/>
                <a:gd name="connsiteY3" fmla="*/ 1806502 h 1885566"/>
                <a:gd name="connsiteX4" fmla="*/ 733955 w 1353671"/>
                <a:gd name="connsiteY4" fmla="*/ 1630354 h 1885566"/>
                <a:gd name="connsiteX5" fmla="*/ 1162006 w 1353671"/>
                <a:gd name="connsiteY5" fmla="*/ 1150622 h 1885566"/>
                <a:gd name="connsiteX6" fmla="*/ 1274483 w 1353671"/>
                <a:gd name="connsiteY6" fmla="*/ 663939 h 1885566"/>
                <a:gd name="connsiteX7" fmla="*/ 1098493 w 1353671"/>
                <a:gd name="connsiteY7" fmla="*/ 42025 h 1885566"/>
                <a:gd name="connsiteX8" fmla="*/ 1165554 w 1353671"/>
                <a:gd name="connsiteY8" fmla="*/ 0 h 1885566"/>
                <a:gd name="connsiteX9" fmla="*/ 1353613 w 1353671"/>
                <a:gd name="connsiteY9" fmla="*/ 664704 h 1885566"/>
                <a:gd name="connsiteX10" fmla="*/ 1321877 w 1353671"/>
                <a:gd name="connsiteY10" fmla="*/ 931222 h 1885566"/>
                <a:gd name="connsiteX11" fmla="*/ 1233433 w 1353671"/>
                <a:gd name="connsiteY11" fmla="*/ 1184654 h 1885566"/>
                <a:gd name="connsiteX12" fmla="*/ 775968 w 1353671"/>
                <a:gd name="connsiteY12" fmla="*/ 1697415 h 1885566"/>
                <a:gd name="connsiteX13" fmla="*/ 396103 w 1353671"/>
                <a:gd name="connsiteY13" fmla="*/ 1854833 h 1885566"/>
                <a:gd name="connsiteX14" fmla="*/ 123412 w 1353671"/>
                <a:gd name="connsiteY14" fmla="*/ 1885567 h 1885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3671" h="1885566">
                  <a:moveTo>
                    <a:pt x="123425" y="1885554"/>
                  </a:moveTo>
                  <a:cubicBezTo>
                    <a:pt x="82336" y="1885554"/>
                    <a:pt x="41155" y="1883496"/>
                    <a:pt x="0" y="1879367"/>
                  </a:cubicBezTo>
                  <a:lnTo>
                    <a:pt x="7901" y="1800619"/>
                  </a:lnTo>
                  <a:cubicBezTo>
                    <a:pt x="47051" y="1804550"/>
                    <a:pt x="86082" y="1806502"/>
                    <a:pt x="124889" y="1806502"/>
                  </a:cubicBezTo>
                  <a:cubicBezTo>
                    <a:pt x="340095" y="1806502"/>
                    <a:pt x="548613" y="1746498"/>
                    <a:pt x="733955" y="1630354"/>
                  </a:cubicBezTo>
                  <a:cubicBezTo>
                    <a:pt x="920010" y="1513761"/>
                    <a:pt x="1068035" y="1347876"/>
                    <a:pt x="1162006" y="1150622"/>
                  </a:cubicBezTo>
                  <a:cubicBezTo>
                    <a:pt x="1233974" y="999563"/>
                    <a:pt x="1272873" y="831276"/>
                    <a:pt x="1274483" y="663939"/>
                  </a:cubicBezTo>
                  <a:cubicBezTo>
                    <a:pt x="1276606" y="444196"/>
                    <a:pt x="1215758" y="229135"/>
                    <a:pt x="1098493" y="42025"/>
                  </a:cubicBezTo>
                  <a:lnTo>
                    <a:pt x="1165554" y="0"/>
                  </a:lnTo>
                  <a:cubicBezTo>
                    <a:pt x="1290852" y="199957"/>
                    <a:pt x="1355895" y="429805"/>
                    <a:pt x="1353613" y="664704"/>
                  </a:cubicBezTo>
                  <a:cubicBezTo>
                    <a:pt x="1352743" y="754203"/>
                    <a:pt x="1342072" y="843873"/>
                    <a:pt x="1321877" y="931222"/>
                  </a:cubicBezTo>
                  <a:cubicBezTo>
                    <a:pt x="1301682" y="1018584"/>
                    <a:pt x="1271924" y="1103848"/>
                    <a:pt x="1233433" y="1184654"/>
                  </a:cubicBezTo>
                  <a:cubicBezTo>
                    <a:pt x="1132973" y="1395507"/>
                    <a:pt x="974791" y="1572816"/>
                    <a:pt x="775968" y="1697415"/>
                  </a:cubicBezTo>
                  <a:cubicBezTo>
                    <a:pt x="658201" y="1771217"/>
                    <a:pt x="530397" y="1824178"/>
                    <a:pt x="396103" y="1854833"/>
                  </a:cubicBezTo>
                  <a:cubicBezTo>
                    <a:pt x="306459" y="1875291"/>
                    <a:pt x="215140" y="1885567"/>
                    <a:pt x="123412" y="1885567"/>
                  </a:cubicBez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8" name="任意多边形: 形状 207">
              <a:extLst>
                <a:ext uri="{FF2B5EF4-FFF2-40B4-BE49-F238E27FC236}">
                  <a16:creationId xmlns:a16="http://schemas.microsoft.com/office/drawing/2014/main" id="{2066873B-DB6F-8BB3-0BCB-BC007FD3E390}"/>
                </a:ext>
              </a:extLst>
            </p:cNvPr>
            <p:cNvSpPr/>
            <p:nvPr/>
          </p:nvSpPr>
          <p:spPr>
            <a:xfrm>
              <a:off x="3141598" y="4527196"/>
              <a:ext cx="1527545" cy="377527"/>
            </a:xfrm>
            <a:custGeom>
              <a:avLst/>
              <a:gdLst>
                <a:gd name="connsiteX0" fmla="*/ 1507799 w 1527545"/>
                <a:gd name="connsiteY0" fmla="*/ 377528 h 377527"/>
                <a:gd name="connsiteX1" fmla="*/ 1236731 w 1527545"/>
                <a:gd name="connsiteY1" fmla="*/ 159710 h 377527"/>
                <a:gd name="connsiteX2" fmla="*/ 583516 w 1527545"/>
                <a:gd name="connsiteY2" fmla="*/ 36377 h 377527"/>
                <a:gd name="connsiteX3" fmla="*/ 17900 w 1527545"/>
                <a:gd name="connsiteY3" fmla="*/ 303462 h 377527"/>
                <a:gd name="connsiteX4" fmla="*/ 0 w 1527545"/>
                <a:gd name="connsiteY4" fmla="*/ 284085 h 377527"/>
                <a:gd name="connsiteX5" fmla="*/ 270501 w 1527545"/>
                <a:gd name="connsiteY5" fmla="*/ 102106 h 377527"/>
                <a:gd name="connsiteX6" fmla="*/ 579888 w 1527545"/>
                <a:gd name="connsiteY6" fmla="*/ 10247 h 377527"/>
                <a:gd name="connsiteX7" fmla="*/ 919047 w 1527545"/>
                <a:gd name="connsiteY7" fmla="*/ 17370 h 377527"/>
                <a:gd name="connsiteX8" fmla="*/ 1249631 w 1527545"/>
                <a:gd name="connsiteY8" fmla="*/ 136692 h 377527"/>
                <a:gd name="connsiteX9" fmla="*/ 1527546 w 1527545"/>
                <a:gd name="connsiteY9" fmla="*/ 360010 h 377527"/>
                <a:gd name="connsiteX10" fmla="*/ 1507812 w 1527545"/>
                <a:gd name="connsiteY10" fmla="*/ 377528 h 37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7545" h="377527">
                  <a:moveTo>
                    <a:pt x="1507799" y="377528"/>
                  </a:moveTo>
                  <a:cubicBezTo>
                    <a:pt x="1430502" y="290430"/>
                    <a:pt x="1339302" y="217142"/>
                    <a:pt x="1236731" y="159710"/>
                  </a:cubicBezTo>
                  <a:cubicBezTo>
                    <a:pt x="1036299" y="47471"/>
                    <a:pt x="810422" y="4825"/>
                    <a:pt x="583516" y="36377"/>
                  </a:cubicBezTo>
                  <a:cubicBezTo>
                    <a:pt x="370566" y="65990"/>
                    <a:pt x="174987" y="158338"/>
                    <a:pt x="17900" y="303462"/>
                  </a:cubicBezTo>
                  <a:lnTo>
                    <a:pt x="0" y="284085"/>
                  </a:lnTo>
                  <a:cubicBezTo>
                    <a:pt x="80239" y="209953"/>
                    <a:pt x="171241" y="148735"/>
                    <a:pt x="270501" y="102106"/>
                  </a:cubicBezTo>
                  <a:cubicBezTo>
                    <a:pt x="368508" y="56071"/>
                    <a:pt x="472595" y="25165"/>
                    <a:pt x="579888" y="10247"/>
                  </a:cubicBezTo>
                  <a:cubicBezTo>
                    <a:pt x="693038" y="-5490"/>
                    <a:pt x="807137" y="-3089"/>
                    <a:pt x="919047" y="17370"/>
                  </a:cubicBezTo>
                  <a:cubicBezTo>
                    <a:pt x="1034795" y="38527"/>
                    <a:pt x="1146019" y="78680"/>
                    <a:pt x="1249631" y="136692"/>
                  </a:cubicBezTo>
                  <a:cubicBezTo>
                    <a:pt x="1354774" y="195576"/>
                    <a:pt x="1448283" y="270710"/>
                    <a:pt x="1527546" y="360010"/>
                  </a:cubicBezTo>
                  <a:lnTo>
                    <a:pt x="1507812" y="377528"/>
                  </a:ln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9" name="任意多边形: 形状 208">
              <a:extLst>
                <a:ext uri="{FF2B5EF4-FFF2-40B4-BE49-F238E27FC236}">
                  <a16:creationId xmlns:a16="http://schemas.microsoft.com/office/drawing/2014/main" id="{8FEE0C2A-A94A-5F3D-27E4-59685655D9C0}"/>
                </a:ext>
              </a:extLst>
            </p:cNvPr>
            <p:cNvSpPr/>
            <p:nvPr/>
          </p:nvSpPr>
          <p:spPr>
            <a:xfrm>
              <a:off x="2882534" y="6005934"/>
              <a:ext cx="1919730" cy="662883"/>
            </a:xfrm>
            <a:custGeom>
              <a:avLst/>
              <a:gdLst>
                <a:gd name="connsiteX0" fmla="*/ 984802 w 1919730"/>
                <a:gd name="connsiteY0" fmla="*/ 662884 h 662883"/>
                <a:gd name="connsiteX1" fmla="*/ 462531 w 1919730"/>
                <a:gd name="connsiteY1" fmla="*/ 526215 h 662883"/>
                <a:gd name="connsiteX2" fmla="*/ 183970 w 1919730"/>
                <a:gd name="connsiteY2" fmla="*/ 302159 h 662883"/>
                <a:gd name="connsiteX3" fmla="*/ 0 w 1919730"/>
                <a:gd name="connsiteY3" fmla="*/ 10289 h 662883"/>
                <a:gd name="connsiteX4" fmla="*/ 24297 w 1919730"/>
                <a:gd name="connsiteY4" fmla="*/ 0 h 662883"/>
                <a:gd name="connsiteX5" fmla="*/ 475418 w 1919730"/>
                <a:gd name="connsiteY5" fmla="*/ 503198 h 662883"/>
                <a:gd name="connsiteX6" fmla="*/ 1043000 w 1919730"/>
                <a:gd name="connsiteY6" fmla="*/ 634867 h 662883"/>
                <a:gd name="connsiteX7" fmla="*/ 1478793 w 1919730"/>
                <a:gd name="connsiteY7" fmla="*/ 512655 h 662883"/>
                <a:gd name="connsiteX8" fmla="*/ 1896713 w 1919730"/>
                <a:gd name="connsiteY8" fmla="*/ 102267 h 662883"/>
                <a:gd name="connsiteX9" fmla="*/ 1919731 w 1919730"/>
                <a:gd name="connsiteY9" fmla="*/ 115154 h 662883"/>
                <a:gd name="connsiteX10" fmla="*/ 1491219 w 1919730"/>
                <a:gd name="connsiteY10" fmla="*/ 535924 h 662883"/>
                <a:gd name="connsiteX11" fmla="*/ 1274680 w 1919730"/>
                <a:gd name="connsiteY11" fmla="*/ 622929 h 662883"/>
                <a:gd name="connsiteX12" fmla="*/ 1044464 w 1919730"/>
                <a:gd name="connsiteY12" fmla="*/ 661209 h 662883"/>
                <a:gd name="connsiteX13" fmla="*/ 984789 w 1919730"/>
                <a:gd name="connsiteY13" fmla="*/ 662884 h 66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9730" h="662883">
                  <a:moveTo>
                    <a:pt x="984802" y="662884"/>
                  </a:moveTo>
                  <a:cubicBezTo>
                    <a:pt x="802441" y="662884"/>
                    <a:pt x="623035" y="616097"/>
                    <a:pt x="462531" y="526215"/>
                  </a:cubicBezTo>
                  <a:cubicBezTo>
                    <a:pt x="357098" y="467174"/>
                    <a:pt x="263378" y="391789"/>
                    <a:pt x="183970" y="302159"/>
                  </a:cubicBezTo>
                  <a:cubicBezTo>
                    <a:pt x="107227" y="215522"/>
                    <a:pt x="45323" y="117318"/>
                    <a:pt x="0" y="10289"/>
                  </a:cubicBezTo>
                  <a:lnTo>
                    <a:pt x="24297" y="0"/>
                  </a:lnTo>
                  <a:cubicBezTo>
                    <a:pt x="115300" y="214889"/>
                    <a:pt x="271306" y="388887"/>
                    <a:pt x="475418" y="503198"/>
                  </a:cubicBezTo>
                  <a:cubicBezTo>
                    <a:pt x="649021" y="600413"/>
                    <a:pt x="845298" y="645947"/>
                    <a:pt x="1043000" y="634867"/>
                  </a:cubicBezTo>
                  <a:cubicBezTo>
                    <a:pt x="1194376" y="626385"/>
                    <a:pt x="1345079" y="584136"/>
                    <a:pt x="1478793" y="512655"/>
                  </a:cubicBezTo>
                  <a:cubicBezTo>
                    <a:pt x="1654440" y="418777"/>
                    <a:pt x="1798957" y="276859"/>
                    <a:pt x="1896713" y="102267"/>
                  </a:cubicBezTo>
                  <a:lnTo>
                    <a:pt x="1919731" y="115154"/>
                  </a:lnTo>
                  <a:cubicBezTo>
                    <a:pt x="1819495" y="294152"/>
                    <a:pt x="1671324" y="439658"/>
                    <a:pt x="1491219" y="535924"/>
                  </a:cubicBezTo>
                  <a:cubicBezTo>
                    <a:pt x="1422587" y="572607"/>
                    <a:pt x="1349735" y="601877"/>
                    <a:pt x="1274680" y="622929"/>
                  </a:cubicBezTo>
                  <a:cubicBezTo>
                    <a:pt x="1199612" y="643982"/>
                    <a:pt x="1122157" y="656856"/>
                    <a:pt x="1044464" y="661209"/>
                  </a:cubicBezTo>
                  <a:cubicBezTo>
                    <a:pt x="1024559" y="662317"/>
                    <a:pt x="1004654" y="662884"/>
                    <a:pt x="984789" y="662884"/>
                  </a:cubicBez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0" name="任意多边形: 形状 209">
              <a:extLst>
                <a:ext uri="{FF2B5EF4-FFF2-40B4-BE49-F238E27FC236}">
                  <a16:creationId xmlns:a16="http://schemas.microsoft.com/office/drawing/2014/main" id="{9E7663FC-7951-6468-92CC-F7C9B14A282B}"/>
                </a:ext>
              </a:extLst>
            </p:cNvPr>
            <p:cNvSpPr/>
            <p:nvPr/>
          </p:nvSpPr>
          <p:spPr>
            <a:xfrm>
              <a:off x="4035425" y="4670220"/>
              <a:ext cx="782457" cy="1088283"/>
            </a:xfrm>
            <a:custGeom>
              <a:avLst/>
              <a:gdLst>
                <a:gd name="connsiteX0" fmla="*/ 766932 w 782457"/>
                <a:gd name="connsiteY0" fmla="*/ 1088283 h 1088283"/>
                <a:gd name="connsiteX1" fmla="*/ 744389 w 782457"/>
                <a:gd name="connsiteY1" fmla="*/ 1084102 h 1088283"/>
                <a:gd name="connsiteX2" fmla="*/ 750391 w 782457"/>
                <a:gd name="connsiteY2" fmla="*/ 1047603 h 1088283"/>
                <a:gd name="connsiteX3" fmla="*/ 773092 w 782457"/>
                <a:gd name="connsiteY3" fmla="*/ 1050861 h 1088283"/>
                <a:gd name="connsiteX4" fmla="*/ 766932 w 782457"/>
                <a:gd name="connsiteY4" fmla="*/ 1088283 h 1088283"/>
                <a:gd name="connsiteX5" fmla="*/ 777920 w 782457"/>
                <a:gd name="connsiteY5" fmla="*/ 1011078 h 1088283"/>
                <a:gd name="connsiteX6" fmla="*/ 755100 w 782457"/>
                <a:gd name="connsiteY6" fmla="*/ 1008809 h 1088283"/>
                <a:gd name="connsiteX7" fmla="*/ 758121 w 782457"/>
                <a:gd name="connsiteY7" fmla="*/ 969857 h 1088283"/>
                <a:gd name="connsiteX8" fmla="*/ 781020 w 782457"/>
                <a:gd name="connsiteY8" fmla="*/ 971137 h 1088283"/>
                <a:gd name="connsiteX9" fmla="*/ 777920 w 782457"/>
                <a:gd name="connsiteY9" fmla="*/ 1011078 h 1088283"/>
                <a:gd name="connsiteX10" fmla="*/ 782391 w 782457"/>
                <a:gd name="connsiteY10" fmla="*/ 931090 h 1088283"/>
                <a:gd name="connsiteX11" fmla="*/ 759466 w 782457"/>
                <a:gd name="connsiteY11" fmla="*/ 930800 h 1088283"/>
                <a:gd name="connsiteX12" fmla="*/ 759532 w 782457"/>
                <a:gd name="connsiteY12" fmla="*/ 919377 h 1088283"/>
                <a:gd name="connsiteX13" fmla="*/ 759110 w 782457"/>
                <a:gd name="connsiteY13" fmla="*/ 891729 h 1088283"/>
                <a:gd name="connsiteX14" fmla="*/ 782022 w 782457"/>
                <a:gd name="connsiteY14" fmla="*/ 891030 h 1088283"/>
                <a:gd name="connsiteX15" fmla="*/ 782457 w 782457"/>
                <a:gd name="connsiteY15" fmla="*/ 919377 h 1088283"/>
                <a:gd name="connsiteX16" fmla="*/ 782378 w 782457"/>
                <a:gd name="connsiteY16" fmla="*/ 931090 h 1088283"/>
                <a:gd name="connsiteX17" fmla="*/ 757092 w 782457"/>
                <a:gd name="connsiteY17" fmla="*/ 852698 h 1088283"/>
                <a:gd name="connsiteX18" fmla="*/ 753398 w 782457"/>
                <a:gd name="connsiteY18" fmla="*/ 813785 h 1088283"/>
                <a:gd name="connsiteX19" fmla="*/ 776179 w 782457"/>
                <a:gd name="connsiteY19" fmla="*/ 811134 h 1088283"/>
                <a:gd name="connsiteX20" fmla="*/ 779964 w 782457"/>
                <a:gd name="connsiteY20" fmla="*/ 851009 h 1088283"/>
                <a:gd name="connsiteX21" fmla="*/ 757092 w 782457"/>
                <a:gd name="connsiteY21" fmla="*/ 852685 h 1088283"/>
                <a:gd name="connsiteX22" fmla="*/ 748056 w 782457"/>
                <a:gd name="connsiteY22" fmla="*/ 775071 h 1088283"/>
                <a:gd name="connsiteX23" fmla="*/ 741078 w 782457"/>
                <a:gd name="connsiteY23" fmla="*/ 736620 h 1088283"/>
                <a:gd name="connsiteX24" fmla="*/ 763542 w 782457"/>
                <a:gd name="connsiteY24" fmla="*/ 732056 h 1088283"/>
                <a:gd name="connsiteX25" fmla="*/ 770691 w 782457"/>
                <a:gd name="connsiteY25" fmla="*/ 771470 h 1088283"/>
                <a:gd name="connsiteX26" fmla="*/ 748056 w 782457"/>
                <a:gd name="connsiteY26" fmla="*/ 775084 h 1088283"/>
                <a:gd name="connsiteX27" fmla="*/ 732478 w 782457"/>
                <a:gd name="connsiteY27" fmla="*/ 698499 h 1088283"/>
                <a:gd name="connsiteX28" fmla="*/ 722255 w 782457"/>
                <a:gd name="connsiteY28" fmla="*/ 660787 h 1088283"/>
                <a:gd name="connsiteX29" fmla="*/ 744244 w 782457"/>
                <a:gd name="connsiteY29" fmla="*/ 654310 h 1088283"/>
                <a:gd name="connsiteX30" fmla="*/ 754731 w 782457"/>
                <a:gd name="connsiteY30" fmla="*/ 692972 h 1088283"/>
                <a:gd name="connsiteX31" fmla="*/ 732478 w 782457"/>
                <a:gd name="connsiteY31" fmla="*/ 698499 h 1088283"/>
                <a:gd name="connsiteX32" fmla="*/ 710410 w 782457"/>
                <a:gd name="connsiteY32" fmla="*/ 623563 h 1088283"/>
                <a:gd name="connsiteX33" fmla="*/ 696969 w 782457"/>
                <a:gd name="connsiteY33" fmla="*/ 586879 h 1088283"/>
                <a:gd name="connsiteX34" fmla="*/ 718324 w 782457"/>
                <a:gd name="connsiteY34" fmla="*/ 578530 h 1088283"/>
                <a:gd name="connsiteX35" fmla="*/ 732095 w 782457"/>
                <a:gd name="connsiteY35" fmla="*/ 616136 h 1088283"/>
                <a:gd name="connsiteX36" fmla="*/ 710397 w 782457"/>
                <a:gd name="connsiteY36" fmla="*/ 623549 h 1088283"/>
                <a:gd name="connsiteX37" fmla="*/ 681971 w 782457"/>
                <a:gd name="connsiteY37" fmla="*/ 550816 h 1088283"/>
                <a:gd name="connsiteX38" fmla="*/ 665417 w 782457"/>
                <a:gd name="connsiteY38" fmla="*/ 515439 h 1088283"/>
                <a:gd name="connsiteX39" fmla="*/ 685968 w 782457"/>
                <a:gd name="connsiteY39" fmla="*/ 505269 h 1088283"/>
                <a:gd name="connsiteX40" fmla="*/ 702957 w 782457"/>
                <a:gd name="connsiteY40" fmla="*/ 541556 h 1088283"/>
                <a:gd name="connsiteX41" fmla="*/ 681984 w 782457"/>
                <a:gd name="connsiteY41" fmla="*/ 550829 h 1088283"/>
                <a:gd name="connsiteX42" fmla="*/ 647332 w 782457"/>
                <a:gd name="connsiteY42" fmla="*/ 480813 h 1088283"/>
                <a:gd name="connsiteX43" fmla="*/ 627770 w 782457"/>
                <a:gd name="connsiteY43" fmla="*/ 447005 h 1088283"/>
                <a:gd name="connsiteX44" fmla="*/ 647359 w 782457"/>
                <a:gd name="connsiteY44" fmla="*/ 435094 h 1088283"/>
                <a:gd name="connsiteX45" fmla="*/ 667422 w 782457"/>
                <a:gd name="connsiteY45" fmla="*/ 469773 h 1088283"/>
                <a:gd name="connsiteX46" fmla="*/ 647332 w 782457"/>
                <a:gd name="connsiteY46" fmla="*/ 480826 h 1088283"/>
                <a:gd name="connsiteX47" fmla="*/ 606758 w 782457"/>
                <a:gd name="connsiteY47" fmla="*/ 414068 h 1088283"/>
                <a:gd name="connsiteX48" fmla="*/ 584334 w 782457"/>
                <a:gd name="connsiteY48" fmla="*/ 382068 h 1088283"/>
                <a:gd name="connsiteX49" fmla="*/ 602827 w 782457"/>
                <a:gd name="connsiteY49" fmla="*/ 368508 h 1088283"/>
                <a:gd name="connsiteX50" fmla="*/ 625805 w 782457"/>
                <a:gd name="connsiteY50" fmla="*/ 401313 h 1088283"/>
                <a:gd name="connsiteX51" fmla="*/ 606744 w 782457"/>
                <a:gd name="connsiteY51" fmla="*/ 414055 h 1088283"/>
                <a:gd name="connsiteX52" fmla="*/ 560564 w 782457"/>
                <a:gd name="connsiteY52" fmla="*/ 351070 h 1088283"/>
                <a:gd name="connsiteX53" fmla="*/ 535475 w 782457"/>
                <a:gd name="connsiteY53" fmla="*/ 321114 h 1088283"/>
                <a:gd name="connsiteX54" fmla="*/ 552729 w 782457"/>
                <a:gd name="connsiteY54" fmla="*/ 306010 h 1088283"/>
                <a:gd name="connsiteX55" fmla="*/ 578451 w 782457"/>
                <a:gd name="connsiteY55" fmla="*/ 336718 h 1088283"/>
                <a:gd name="connsiteX56" fmla="*/ 560564 w 782457"/>
                <a:gd name="connsiteY56" fmla="*/ 351057 h 1088283"/>
                <a:gd name="connsiteX57" fmla="*/ 509107 w 782457"/>
                <a:gd name="connsiteY57" fmla="*/ 292279 h 1088283"/>
                <a:gd name="connsiteX58" fmla="*/ 485087 w 782457"/>
                <a:gd name="connsiteY58" fmla="*/ 268034 h 1088283"/>
                <a:gd name="connsiteX59" fmla="*/ 481525 w 782457"/>
                <a:gd name="connsiteY59" fmla="*/ 264592 h 1088283"/>
                <a:gd name="connsiteX60" fmla="*/ 497420 w 782457"/>
                <a:gd name="connsiteY60" fmla="*/ 248064 h 1088283"/>
                <a:gd name="connsiteX61" fmla="*/ 501074 w 782457"/>
                <a:gd name="connsiteY61" fmla="*/ 251599 h 1088283"/>
                <a:gd name="connsiteX62" fmla="*/ 525688 w 782457"/>
                <a:gd name="connsiteY62" fmla="*/ 276450 h 1088283"/>
                <a:gd name="connsiteX63" fmla="*/ 509094 w 782457"/>
                <a:gd name="connsiteY63" fmla="*/ 292279 h 1088283"/>
                <a:gd name="connsiteX64" fmla="*/ 452796 w 782457"/>
                <a:gd name="connsiteY64" fmla="*/ 238118 h 1088283"/>
                <a:gd name="connsiteX65" fmla="*/ 422959 w 782457"/>
                <a:gd name="connsiteY65" fmla="*/ 212897 h 1088283"/>
                <a:gd name="connsiteX66" fmla="*/ 437376 w 782457"/>
                <a:gd name="connsiteY66" fmla="*/ 195077 h 1088283"/>
                <a:gd name="connsiteX67" fmla="*/ 467965 w 782457"/>
                <a:gd name="connsiteY67" fmla="*/ 220931 h 1088283"/>
                <a:gd name="connsiteX68" fmla="*/ 452796 w 782457"/>
                <a:gd name="connsiteY68" fmla="*/ 238118 h 1088283"/>
                <a:gd name="connsiteX69" fmla="*/ 392053 w 782457"/>
                <a:gd name="connsiteY69" fmla="*/ 188970 h 1088283"/>
                <a:gd name="connsiteX70" fmla="*/ 360158 w 782457"/>
                <a:gd name="connsiteY70" fmla="*/ 166387 h 1088283"/>
                <a:gd name="connsiteX71" fmla="*/ 373006 w 782457"/>
                <a:gd name="connsiteY71" fmla="*/ 147393 h 1088283"/>
                <a:gd name="connsiteX72" fmla="*/ 405705 w 782457"/>
                <a:gd name="connsiteY72" fmla="*/ 170542 h 1088283"/>
                <a:gd name="connsiteX73" fmla="*/ 392053 w 782457"/>
                <a:gd name="connsiteY73" fmla="*/ 188970 h 1088283"/>
                <a:gd name="connsiteX74" fmla="*/ 327327 w 782457"/>
                <a:gd name="connsiteY74" fmla="*/ 145190 h 1088283"/>
                <a:gd name="connsiteX75" fmla="*/ 293624 w 782457"/>
                <a:gd name="connsiteY75" fmla="*/ 125417 h 1088283"/>
                <a:gd name="connsiteX76" fmla="*/ 304797 w 782457"/>
                <a:gd name="connsiteY76" fmla="*/ 105393 h 1088283"/>
                <a:gd name="connsiteX77" fmla="*/ 339356 w 782457"/>
                <a:gd name="connsiteY77" fmla="*/ 125668 h 1088283"/>
                <a:gd name="connsiteX78" fmla="*/ 327340 w 782457"/>
                <a:gd name="connsiteY78" fmla="*/ 145190 h 1088283"/>
                <a:gd name="connsiteX79" fmla="*/ 259091 w 782457"/>
                <a:gd name="connsiteY79" fmla="*/ 107108 h 1088283"/>
                <a:gd name="connsiteX80" fmla="*/ 223819 w 782457"/>
                <a:gd name="connsiteY80" fmla="*/ 90303 h 1088283"/>
                <a:gd name="connsiteX81" fmla="*/ 233237 w 782457"/>
                <a:gd name="connsiteY81" fmla="*/ 69396 h 1088283"/>
                <a:gd name="connsiteX82" fmla="*/ 269406 w 782457"/>
                <a:gd name="connsiteY82" fmla="*/ 86623 h 1088283"/>
                <a:gd name="connsiteX83" fmla="*/ 259104 w 782457"/>
                <a:gd name="connsiteY83" fmla="*/ 107108 h 1088283"/>
                <a:gd name="connsiteX84" fmla="*/ 187848 w 782457"/>
                <a:gd name="connsiteY84" fmla="*/ 75015 h 1088283"/>
                <a:gd name="connsiteX85" fmla="*/ 151257 w 782457"/>
                <a:gd name="connsiteY85" fmla="*/ 61297 h 1088283"/>
                <a:gd name="connsiteX86" fmla="*/ 158842 w 782457"/>
                <a:gd name="connsiteY86" fmla="*/ 39664 h 1088283"/>
                <a:gd name="connsiteX87" fmla="*/ 196356 w 782457"/>
                <a:gd name="connsiteY87" fmla="*/ 53726 h 1088283"/>
                <a:gd name="connsiteX88" fmla="*/ 187848 w 782457"/>
                <a:gd name="connsiteY88" fmla="*/ 75015 h 1088283"/>
                <a:gd name="connsiteX89" fmla="*/ 114113 w 782457"/>
                <a:gd name="connsiteY89" fmla="*/ 49188 h 1088283"/>
                <a:gd name="connsiteX90" fmla="*/ 76479 w 782457"/>
                <a:gd name="connsiteY90" fmla="*/ 38688 h 1088283"/>
                <a:gd name="connsiteX91" fmla="*/ 82165 w 782457"/>
                <a:gd name="connsiteY91" fmla="*/ 16475 h 1088283"/>
                <a:gd name="connsiteX92" fmla="*/ 120760 w 782457"/>
                <a:gd name="connsiteY92" fmla="*/ 27239 h 1088283"/>
                <a:gd name="connsiteX93" fmla="*/ 114126 w 782457"/>
                <a:gd name="connsiteY93" fmla="*/ 49188 h 1088283"/>
                <a:gd name="connsiteX94" fmla="*/ 38411 w 782457"/>
                <a:gd name="connsiteY94" fmla="*/ 29824 h 1088283"/>
                <a:gd name="connsiteX95" fmla="*/ 0 w 782457"/>
                <a:gd name="connsiteY95" fmla="*/ 22622 h 1088283"/>
                <a:gd name="connsiteX96" fmla="*/ 3733 w 782457"/>
                <a:gd name="connsiteY96" fmla="*/ 0 h 1088283"/>
                <a:gd name="connsiteX97" fmla="*/ 43120 w 782457"/>
                <a:gd name="connsiteY97" fmla="*/ 7387 h 1088283"/>
                <a:gd name="connsiteX98" fmla="*/ 38411 w 782457"/>
                <a:gd name="connsiteY98" fmla="*/ 29824 h 108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82457" h="1088283">
                  <a:moveTo>
                    <a:pt x="766932" y="1088283"/>
                  </a:moveTo>
                  <a:lnTo>
                    <a:pt x="744389" y="1084102"/>
                  </a:lnTo>
                  <a:cubicBezTo>
                    <a:pt x="746632" y="1072019"/>
                    <a:pt x="748650" y="1059739"/>
                    <a:pt x="750391" y="1047603"/>
                  </a:cubicBezTo>
                  <a:lnTo>
                    <a:pt x="773092" y="1050861"/>
                  </a:lnTo>
                  <a:cubicBezTo>
                    <a:pt x="771311" y="1063300"/>
                    <a:pt x="769227" y="1075897"/>
                    <a:pt x="766932" y="1088283"/>
                  </a:cubicBezTo>
                  <a:close/>
                  <a:moveTo>
                    <a:pt x="777920" y="1011078"/>
                  </a:moveTo>
                  <a:lnTo>
                    <a:pt x="755100" y="1008809"/>
                  </a:lnTo>
                  <a:cubicBezTo>
                    <a:pt x="756379" y="995935"/>
                    <a:pt x="757408" y="982824"/>
                    <a:pt x="758121" y="969857"/>
                  </a:cubicBezTo>
                  <a:lnTo>
                    <a:pt x="781020" y="971137"/>
                  </a:lnTo>
                  <a:cubicBezTo>
                    <a:pt x="780281" y="984433"/>
                    <a:pt x="779226" y="997874"/>
                    <a:pt x="777920" y="1011078"/>
                  </a:cubicBezTo>
                  <a:close/>
                  <a:moveTo>
                    <a:pt x="782391" y="931090"/>
                  </a:moveTo>
                  <a:lnTo>
                    <a:pt x="759466" y="930800"/>
                  </a:lnTo>
                  <a:cubicBezTo>
                    <a:pt x="759519" y="927001"/>
                    <a:pt x="759532" y="923189"/>
                    <a:pt x="759532" y="919377"/>
                  </a:cubicBezTo>
                  <a:cubicBezTo>
                    <a:pt x="759532" y="910209"/>
                    <a:pt x="759387" y="900910"/>
                    <a:pt x="759110" y="891729"/>
                  </a:cubicBezTo>
                  <a:lnTo>
                    <a:pt x="782022" y="891030"/>
                  </a:lnTo>
                  <a:cubicBezTo>
                    <a:pt x="782312" y="900435"/>
                    <a:pt x="782457" y="909972"/>
                    <a:pt x="782457" y="919377"/>
                  </a:cubicBezTo>
                  <a:cubicBezTo>
                    <a:pt x="782457" y="923281"/>
                    <a:pt x="782431" y="927199"/>
                    <a:pt x="782378" y="931090"/>
                  </a:cubicBezTo>
                  <a:close/>
                  <a:moveTo>
                    <a:pt x="757092" y="852698"/>
                  </a:moveTo>
                  <a:cubicBezTo>
                    <a:pt x="756142" y="839784"/>
                    <a:pt x="754902" y="826699"/>
                    <a:pt x="753398" y="813785"/>
                  </a:cubicBezTo>
                  <a:lnTo>
                    <a:pt x="776179" y="811134"/>
                  </a:lnTo>
                  <a:cubicBezTo>
                    <a:pt x="777722" y="824364"/>
                    <a:pt x="778988" y="837779"/>
                    <a:pt x="779964" y="851009"/>
                  </a:cubicBezTo>
                  <a:lnTo>
                    <a:pt x="757092" y="852685"/>
                  </a:lnTo>
                  <a:close/>
                  <a:moveTo>
                    <a:pt x="748056" y="775071"/>
                  </a:moveTo>
                  <a:cubicBezTo>
                    <a:pt x="746011" y="762249"/>
                    <a:pt x="743664" y="749309"/>
                    <a:pt x="741078" y="736620"/>
                  </a:cubicBezTo>
                  <a:lnTo>
                    <a:pt x="763542" y="732056"/>
                  </a:lnTo>
                  <a:cubicBezTo>
                    <a:pt x="766180" y="745062"/>
                    <a:pt x="768594" y="758319"/>
                    <a:pt x="770691" y="771470"/>
                  </a:cubicBezTo>
                  <a:lnTo>
                    <a:pt x="748056" y="775084"/>
                  </a:lnTo>
                  <a:close/>
                  <a:moveTo>
                    <a:pt x="732478" y="698499"/>
                  </a:moveTo>
                  <a:cubicBezTo>
                    <a:pt x="729352" y="685902"/>
                    <a:pt x="725909" y="673212"/>
                    <a:pt x="722255" y="660787"/>
                  </a:cubicBezTo>
                  <a:lnTo>
                    <a:pt x="744244" y="654310"/>
                  </a:lnTo>
                  <a:cubicBezTo>
                    <a:pt x="747990" y="667052"/>
                    <a:pt x="751525" y="680058"/>
                    <a:pt x="754731" y="692972"/>
                  </a:cubicBezTo>
                  <a:lnTo>
                    <a:pt x="732478" y="698499"/>
                  </a:lnTo>
                  <a:close/>
                  <a:moveTo>
                    <a:pt x="710410" y="623563"/>
                  </a:moveTo>
                  <a:cubicBezTo>
                    <a:pt x="706202" y="611282"/>
                    <a:pt x="701691" y="598936"/>
                    <a:pt x="696969" y="586879"/>
                  </a:cubicBezTo>
                  <a:lnTo>
                    <a:pt x="718324" y="578530"/>
                  </a:lnTo>
                  <a:cubicBezTo>
                    <a:pt x="723152" y="590889"/>
                    <a:pt x="727795" y="603539"/>
                    <a:pt x="732095" y="616136"/>
                  </a:cubicBezTo>
                  <a:lnTo>
                    <a:pt x="710397" y="623549"/>
                  </a:lnTo>
                  <a:close/>
                  <a:moveTo>
                    <a:pt x="681971" y="550816"/>
                  </a:moveTo>
                  <a:cubicBezTo>
                    <a:pt x="676734" y="538958"/>
                    <a:pt x="671154" y="527060"/>
                    <a:pt x="665417" y="515439"/>
                  </a:cubicBezTo>
                  <a:lnTo>
                    <a:pt x="685968" y="505269"/>
                  </a:lnTo>
                  <a:cubicBezTo>
                    <a:pt x="691864" y="517193"/>
                    <a:pt x="697575" y="529394"/>
                    <a:pt x="702957" y="541556"/>
                  </a:cubicBezTo>
                  <a:lnTo>
                    <a:pt x="681984" y="550829"/>
                  </a:lnTo>
                  <a:close/>
                  <a:moveTo>
                    <a:pt x="647332" y="480813"/>
                  </a:moveTo>
                  <a:cubicBezTo>
                    <a:pt x="641080" y="469456"/>
                    <a:pt x="634498" y="458086"/>
                    <a:pt x="627770" y="447005"/>
                  </a:cubicBezTo>
                  <a:lnTo>
                    <a:pt x="647359" y="435094"/>
                  </a:lnTo>
                  <a:cubicBezTo>
                    <a:pt x="654270" y="446451"/>
                    <a:pt x="661011" y="458125"/>
                    <a:pt x="667422" y="469773"/>
                  </a:cubicBezTo>
                  <a:lnTo>
                    <a:pt x="647332" y="480826"/>
                  </a:lnTo>
                  <a:close/>
                  <a:moveTo>
                    <a:pt x="606758" y="414068"/>
                  </a:moveTo>
                  <a:cubicBezTo>
                    <a:pt x="599542" y="403292"/>
                    <a:pt x="592010" y="392528"/>
                    <a:pt x="584334" y="382068"/>
                  </a:cubicBezTo>
                  <a:lnTo>
                    <a:pt x="602827" y="368508"/>
                  </a:lnTo>
                  <a:cubicBezTo>
                    <a:pt x="610688" y="379232"/>
                    <a:pt x="618418" y="390259"/>
                    <a:pt x="625805" y="401313"/>
                  </a:cubicBezTo>
                  <a:lnTo>
                    <a:pt x="606744" y="414055"/>
                  </a:lnTo>
                  <a:close/>
                  <a:moveTo>
                    <a:pt x="560564" y="351070"/>
                  </a:moveTo>
                  <a:cubicBezTo>
                    <a:pt x="552452" y="340952"/>
                    <a:pt x="544010" y="330888"/>
                    <a:pt x="535475" y="321114"/>
                  </a:cubicBezTo>
                  <a:lnTo>
                    <a:pt x="552729" y="306010"/>
                  </a:lnTo>
                  <a:cubicBezTo>
                    <a:pt x="561487" y="316022"/>
                    <a:pt x="570140" y="326350"/>
                    <a:pt x="578451" y="336718"/>
                  </a:cubicBezTo>
                  <a:lnTo>
                    <a:pt x="560564" y="351057"/>
                  </a:lnTo>
                  <a:close/>
                  <a:moveTo>
                    <a:pt x="509107" y="292279"/>
                  </a:moveTo>
                  <a:cubicBezTo>
                    <a:pt x="501298" y="284088"/>
                    <a:pt x="493212" y="275936"/>
                    <a:pt x="485087" y="268034"/>
                  </a:cubicBezTo>
                  <a:cubicBezTo>
                    <a:pt x="483900" y="266887"/>
                    <a:pt x="482726" y="265739"/>
                    <a:pt x="481525" y="264592"/>
                  </a:cubicBezTo>
                  <a:lnTo>
                    <a:pt x="497420" y="248064"/>
                  </a:lnTo>
                  <a:cubicBezTo>
                    <a:pt x="498634" y="249238"/>
                    <a:pt x="499860" y="250412"/>
                    <a:pt x="501074" y="251599"/>
                  </a:cubicBezTo>
                  <a:cubicBezTo>
                    <a:pt x="509397" y="259698"/>
                    <a:pt x="517681" y="268061"/>
                    <a:pt x="525688" y="276450"/>
                  </a:cubicBezTo>
                  <a:lnTo>
                    <a:pt x="509094" y="292279"/>
                  </a:lnTo>
                  <a:close/>
                  <a:moveTo>
                    <a:pt x="452796" y="238118"/>
                  </a:moveTo>
                  <a:cubicBezTo>
                    <a:pt x="443075" y="229544"/>
                    <a:pt x="433036" y="221049"/>
                    <a:pt x="422959" y="212897"/>
                  </a:cubicBezTo>
                  <a:lnTo>
                    <a:pt x="437376" y="195077"/>
                  </a:lnTo>
                  <a:cubicBezTo>
                    <a:pt x="447718" y="203440"/>
                    <a:pt x="458006" y="212146"/>
                    <a:pt x="467965" y="220931"/>
                  </a:cubicBezTo>
                  <a:lnTo>
                    <a:pt x="452796" y="238118"/>
                  </a:lnTo>
                  <a:close/>
                  <a:moveTo>
                    <a:pt x="392053" y="188970"/>
                  </a:moveTo>
                  <a:cubicBezTo>
                    <a:pt x="381619" y="181240"/>
                    <a:pt x="370895" y="173642"/>
                    <a:pt x="360158" y="166387"/>
                  </a:cubicBezTo>
                  <a:lnTo>
                    <a:pt x="373006" y="147393"/>
                  </a:lnTo>
                  <a:cubicBezTo>
                    <a:pt x="384007" y="154832"/>
                    <a:pt x="395008" y="162628"/>
                    <a:pt x="405705" y="170542"/>
                  </a:cubicBezTo>
                  <a:lnTo>
                    <a:pt x="392053" y="188970"/>
                  </a:lnTo>
                  <a:close/>
                  <a:moveTo>
                    <a:pt x="327327" y="145190"/>
                  </a:moveTo>
                  <a:cubicBezTo>
                    <a:pt x="316286" y="138397"/>
                    <a:pt x="304942" y="131735"/>
                    <a:pt x="293624" y="125417"/>
                  </a:cubicBezTo>
                  <a:lnTo>
                    <a:pt x="304797" y="105393"/>
                  </a:lnTo>
                  <a:cubicBezTo>
                    <a:pt x="316405" y="111870"/>
                    <a:pt x="328039" y="118690"/>
                    <a:pt x="339356" y="125668"/>
                  </a:cubicBezTo>
                  <a:lnTo>
                    <a:pt x="327340" y="145190"/>
                  </a:lnTo>
                  <a:close/>
                  <a:moveTo>
                    <a:pt x="259091" y="107108"/>
                  </a:moveTo>
                  <a:cubicBezTo>
                    <a:pt x="247510" y="101278"/>
                    <a:pt x="235638" y="95619"/>
                    <a:pt x="223819" y="90303"/>
                  </a:cubicBezTo>
                  <a:lnTo>
                    <a:pt x="233237" y="69396"/>
                  </a:lnTo>
                  <a:cubicBezTo>
                    <a:pt x="245360" y="74857"/>
                    <a:pt x="257535" y="80661"/>
                    <a:pt x="269406" y="86623"/>
                  </a:cubicBezTo>
                  <a:lnTo>
                    <a:pt x="259104" y="107108"/>
                  </a:lnTo>
                  <a:close/>
                  <a:moveTo>
                    <a:pt x="187848" y="75015"/>
                  </a:moveTo>
                  <a:cubicBezTo>
                    <a:pt x="175805" y="70201"/>
                    <a:pt x="163498" y="65584"/>
                    <a:pt x="151257" y="61297"/>
                  </a:cubicBezTo>
                  <a:lnTo>
                    <a:pt x="158842" y="39664"/>
                  </a:lnTo>
                  <a:cubicBezTo>
                    <a:pt x="171386" y="44057"/>
                    <a:pt x="184010" y="48792"/>
                    <a:pt x="196356" y="53726"/>
                  </a:cubicBezTo>
                  <a:lnTo>
                    <a:pt x="187848" y="75015"/>
                  </a:lnTo>
                  <a:close/>
                  <a:moveTo>
                    <a:pt x="114113" y="49188"/>
                  </a:moveTo>
                  <a:cubicBezTo>
                    <a:pt x="101687" y="45429"/>
                    <a:pt x="89024" y="41894"/>
                    <a:pt x="76479" y="38688"/>
                  </a:cubicBezTo>
                  <a:lnTo>
                    <a:pt x="82165" y="16475"/>
                  </a:lnTo>
                  <a:cubicBezTo>
                    <a:pt x="95025" y="19773"/>
                    <a:pt x="108018" y="23387"/>
                    <a:pt x="120760" y="27239"/>
                  </a:cubicBezTo>
                  <a:lnTo>
                    <a:pt x="114126" y="49188"/>
                  </a:lnTo>
                  <a:close/>
                  <a:moveTo>
                    <a:pt x="38411" y="29824"/>
                  </a:moveTo>
                  <a:cubicBezTo>
                    <a:pt x="25722" y="27160"/>
                    <a:pt x="12795" y="24733"/>
                    <a:pt x="0" y="22622"/>
                  </a:cubicBezTo>
                  <a:lnTo>
                    <a:pt x="3733" y="0"/>
                  </a:lnTo>
                  <a:cubicBezTo>
                    <a:pt x="16845" y="2163"/>
                    <a:pt x="30101" y="4656"/>
                    <a:pt x="43120" y="7387"/>
                  </a:cubicBezTo>
                  <a:lnTo>
                    <a:pt x="38411" y="29824"/>
                  </a:ln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1" name="任意多边形: 形状 210">
              <a:extLst>
                <a:ext uri="{FF2B5EF4-FFF2-40B4-BE49-F238E27FC236}">
                  <a16:creationId xmlns:a16="http://schemas.microsoft.com/office/drawing/2014/main" id="{7BE76204-1751-6AA7-1209-510E210AA5BE}"/>
                </a:ext>
              </a:extLst>
            </p:cNvPr>
            <p:cNvSpPr/>
            <p:nvPr/>
          </p:nvSpPr>
          <p:spPr>
            <a:xfrm>
              <a:off x="2956744" y="5163591"/>
              <a:ext cx="1070330" cy="1355249"/>
            </a:xfrm>
            <a:custGeom>
              <a:avLst/>
              <a:gdLst>
                <a:gd name="connsiteX0" fmla="*/ 910605 w 1070330"/>
                <a:gd name="connsiteY0" fmla="*/ 1355249 h 1355249"/>
                <a:gd name="connsiteX1" fmla="*/ 870558 w 1070330"/>
                <a:gd name="connsiteY1" fmla="*/ 1353574 h 1355249"/>
                <a:gd name="connsiteX2" fmla="*/ 872009 w 1070330"/>
                <a:gd name="connsiteY2" fmla="*/ 1330688 h 1355249"/>
                <a:gd name="connsiteX3" fmla="*/ 911053 w 1070330"/>
                <a:gd name="connsiteY3" fmla="*/ 1332324 h 1355249"/>
                <a:gd name="connsiteX4" fmla="*/ 910592 w 1070330"/>
                <a:gd name="connsiteY4" fmla="*/ 1355249 h 1355249"/>
                <a:gd name="connsiteX5" fmla="*/ 950678 w 1070330"/>
                <a:gd name="connsiteY5" fmla="*/ 1355196 h 1355249"/>
                <a:gd name="connsiteX6" fmla="*/ 950164 w 1070330"/>
                <a:gd name="connsiteY6" fmla="*/ 1332271 h 1355249"/>
                <a:gd name="connsiteX7" fmla="*/ 989208 w 1070330"/>
                <a:gd name="connsiteY7" fmla="*/ 1330543 h 1355249"/>
                <a:gd name="connsiteX8" fmla="*/ 990712 w 1070330"/>
                <a:gd name="connsiteY8" fmla="*/ 1353416 h 1355249"/>
                <a:gd name="connsiteX9" fmla="*/ 950691 w 1070330"/>
                <a:gd name="connsiteY9" fmla="*/ 1355196 h 1355249"/>
                <a:gd name="connsiteX10" fmla="*/ 830643 w 1070330"/>
                <a:gd name="connsiteY10" fmla="*/ 1350158 h 1355249"/>
                <a:gd name="connsiteX11" fmla="*/ 790899 w 1070330"/>
                <a:gd name="connsiteY11" fmla="*/ 1345013 h 1355249"/>
                <a:gd name="connsiteX12" fmla="*/ 794329 w 1070330"/>
                <a:gd name="connsiteY12" fmla="*/ 1322339 h 1355249"/>
                <a:gd name="connsiteX13" fmla="*/ 833083 w 1070330"/>
                <a:gd name="connsiteY13" fmla="*/ 1327351 h 1355249"/>
                <a:gd name="connsiteX14" fmla="*/ 830630 w 1070330"/>
                <a:gd name="connsiteY14" fmla="*/ 1350144 h 1355249"/>
                <a:gd name="connsiteX15" fmla="*/ 1030613 w 1070330"/>
                <a:gd name="connsiteY15" fmla="*/ 1349933 h 1355249"/>
                <a:gd name="connsiteX16" fmla="*/ 1028134 w 1070330"/>
                <a:gd name="connsiteY16" fmla="*/ 1327140 h 1355249"/>
                <a:gd name="connsiteX17" fmla="*/ 1066888 w 1070330"/>
                <a:gd name="connsiteY17" fmla="*/ 1322088 h 1355249"/>
                <a:gd name="connsiteX18" fmla="*/ 1070331 w 1070330"/>
                <a:gd name="connsiteY18" fmla="*/ 1344763 h 1355249"/>
                <a:gd name="connsiteX19" fmla="*/ 1030613 w 1070330"/>
                <a:gd name="connsiteY19" fmla="*/ 1349947 h 1355249"/>
                <a:gd name="connsiteX20" fmla="*/ 751420 w 1070330"/>
                <a:gd name="connsiteY20" fmla="*/ 1338154 h 1355249"/>
                <a:gd name="connsiteX21" fmla="*/ 712270 w 1070330"/>
                <a:gd name="connsiteY21" fmla="*/ 1329580 h 1355249"/>
                <a:gd name="connsiteX22" fmla="*/ 717652 w 1070330"/>
                <a:gd name="connsiteY22" fmla="*/ 1307301 h 1355249"/>
                <a:gd name="connsiteX23" fmla="*/ 755825 w 1070330"/>
                <a:gd name="connsiteY23" fmla="*/ 1315651 h 1355249"/>
                <a:gd name="connsiteX24" fmla="*/ 751407 w 1070330"/>
                <a:gd name="connsiteY24" fmla="*/ 1338154 h 1355249"/>
                <a:gd name="connsiteX25" fmla="*/ 673542 w 1070330"/>
                <a:gd name="connsiteY25" fmla="*/ 1319331 h 1355249"/>
                <a:gd name="connsiteX26" fmla="*/ 635289 w 1070330"/>
                <a:gd name="connsiteY26" fmla="*/ 1307407 h 1355249"/>
                <a:gd name="connsiteX27" fmla="*/ 642583 w 1070330"/>
                <a:gd name="connsiteY27" fmla="*/ 1285668 h 1355249"/>
                <a:gd name="connsiteX28" fmla="*/ 679887 w 1070330"/>
                <a:gd name="connsiteY28" fmla="*/ 1297289 h 1355249"/>
                <a:gd name="connsiteX29" fmla="*/ 673542 w 1070330"/>
                <a:gd name="connsiteY29" fmla="*/ 1319318 h 1355249"/>
                <a:gd name="connsiteX30" fmla="*/ 597590 w 1070330"/>
                <a:gd name="connsiteY30" fmla="*/ 1293847 h 1355249"/>
                <a:gd name="connsiteX31" fmla="*/ 560511 w 1070330"/>
                <a:gd name="connsiteY31" fmla="*/ 1278677 h 1355249"/>
                <a:gd name="connsiteX32" fmla="*/ 569652 w 1070330"/>
                <a:gd name="connsiteY32" fmla="*/ 1257651 h 1355249"/>
                <a:gd name="connsiteX33" fmla="*/ 605821 w 1070330"/>
                <a:gd name="connsiteY33" fmla="*/ 1272451 h 1355249"/>
                <a:gd name="connsiteX34" fmla="*/ 597603 w 1070330"/>
                <a:gd name="connsiteY34" fmla="*/ 1293847 h 1355249"/>
                <a:gd name="connsiteX35" fmla="*/ 524118 w 1070330"/>
                <a:gd name="connsiteY35" fmla="*/ 1261925 h 1355249"/>
                <a:gd name="connsiteX36" fmla="*/ 488477 w 1070330"/>
                <a:gd name="connsiteY36" fmla="*/ 1243617 h 1355249"/>
                <a:gd name="connsiteX37" fmla="*/ 499386 w 1070330"/>
                <a:gd name="connsiteY37" fmla="*/ 1223448 h 1355249"/>
                <a:gd name="connsiteX38" fmla="*/ 534143 w 1070330"/>
                <a:gd name="connsiteY38" fmla="*/ 1241295 h 1355249"/>
                <a:gd name="connsiteX39" fmla="*/ 524105 w 1070330"/>
                <a:gd name="connsiteY39" fmla="*/ 1261912 h 1355249"/>
                <a:gd name="connsiteX40" fmla="*/ 453654 w 1070330"/>
                <a:gd name="connsiteY40" fmla="*/ 1223817 h 1355249"/>
                <a:gd name="connsiteX41" fmla="*/ 419714 w 1070330"/>
                <a:gd name="connsiteY41" fmla="*/ 1202541 h 1355249"/>
                <a:gd name="connsiteX42" fmla="*/ 432311 w 1070330"/>
                <a:gd name="connsiteY42" fmla="*/ 1183375 h 1355249"/>
                <a:gd name="connsiteX43" fmla="*/ 465420 w 1070330"/>
                <a:gd name="connsiteY43" fmla="*/ 1204137 h 1355249"/>
                <a:gd name="connsiteX44" fmla="*/ 453654 w 1070330"/>
                <a:gd name="connsiteY44" fmla="*/ 1223817 h 1355249"/>
                <a:gd name="connsiteX45" fmla="*/ 386724 w 1070330"/>
                <a:gd name="connsiteY45" fmla="*/ 1179813 h 1355249"/>
                <a:gd name="connsiteX46" fmla="*/ 354737 w 1070330"/>
                <a:gd name="connsiteY46" fmla="*/ 1155701 h 1355249"/>
                <a:gd name="connsiteX47" fmla="*/ 368917 w 1070330"/>
                <a:gd name="connsiteY47" fmla="*/ 1137682 h 1355249"/>
                <a:gd name="connsiteX48" fmla="*/ 400126 w 1070330"/>
                <a:gd name="connsiteY48" fmla="*/ 1161201 h 1355249"/>
                <a:gd name="connsiteX49" fmla="*/ 386724 w 1070330"/>
                <a:gd name="connsiteY49" fmla="*/ 1179800 h 1355249"/>
                <a:gd name="connsiteX50" fmla="*/ 323805 w 1070330"/>
                <a:gd name="connsiteY50" fmla="*/ 1130256 h 1355249"/>
                <a:gd name="connsiteX51" fmla="*/ 293994 w 1070330"/>
                <a:gd name="connsiteY51" fmla="*/ 1103505 h 1355249"/>
                <a:gd name="connsiteX52" fmla="*/ 309664 w 1070330"/>
                <a:gd name="connsiteY52" fmla="*/ 1086766 h 1355249"/>
                <a:gd name="connsiteX53" fmla="*/ 338750 w 1070330"/>
                <a:gd name="connsiteY53" fmla="*/ 1112857 h 1355249"/>
                <a:gd name="connsiteX54" fmla="*/ 323805 w 1070330"/>
                <a:gd name="connsiteY54" fmla="*/ 1130243 h 1355249"/>
                <a:gd name="connsiteX55" fmla="*/ 265344 w 1070330"/>
                <a:gd name="connsiteY55" fmla="*/ 1075501 h 1355249"/>
                <a:gd name="connsiteX56" fmla="*/ 237933 w 1070330"/>
                <a:gd name="connsiteY56" fmla="*/ 1046297 h 1355249"/>
                <a:gd name="connsiteX57" fmla="*/ 254989 w 1070330"/>
                <a:gd name="connsiteY57" fmla="*/ 1030970 h 1355249"/>
                <a:gd name="connsiteX58" fmla="*/ 281726 w 1070330"/>
                <a:gd name="connsiteY58" fmla="*/ 1059462 h 1355249"/>
                <a:gd name="connsiteX59" fmla="*/ 265344 w 1070330"/>
                <a:gd name="connsiteY59" fmla="*/ 1075501 h 1355249"/>
                <a:gd name="connsiteX60" fmla="*/ 211803 w 1070330"/>
                <a:gd name="connsiteY60" fmla="*/ 1015932 h 1355249"/>
                <a:gd name="connsiteX61" fmla="*/ 187004 w 1070330"/>
                <a:gd name="connsiteY61" fmla="*/ 984473 h 1355249"/>
                <a:gd name="connsiteX62" fmla="*/ 205313 w 1070330"/>
                <a:gd name="connsiteY62" fmla="*/ 970675 h 1355249"/>
                <a:gd name="connsiteX63" fmla="*/ 229504 w 1070330"/>
                <a:gd name="connsiteY63" fmla="*/ 1001357 h 1355249"/>
                <a:gd name="connsiteX64" fmla="*/ 211803 w 1070330"/>
                <a:gd name="connsiteY64" fmla="*/ 1015932 h 1355249"/>
                <a:gd name="connsiteX65" fmla="*/ 163591 w 1070330"/>
                <a:gd name="connsiteY65" fmla="*/ 951984 h 1355249"/>
                <a:gd name="connsiteX66" fmla="*/ 141602 w 1070330"/>
                <a:gd name="connsiteY66" fmla="*/ 918506 h 1355249"/>
                <a:gd name="connsiteX67" fmla="*/ 161032 w 1070330"/>
                <a:gd name="connsiteY67" fmla="*/ 906331 h 1355249"/>
                <a:gd name="connsiteX68" fmla="*/ 182480 w 1070330"/>
                <a:gd name="connsiteY68" fmla="*/ 938978 h 1355249"/>
                <a:gd name="connsiteX69" fmla="*/ 163591 w 1070330"/>
                <a:gd name="connsiteY69" fmla="*/ 951984 h 1355249"/>
                <a:gd name="connsiteX70" fmla="*/ 121077 w 1070330"/>
                <a:gd name="connsiteY70" fmla="*/ 884105 h 1355249"/>
                <a:gd name="connsiteX71" fmla="*/ 102069 w 1070330"/>
                <a:gd name="connsiteY71" fmla="*/ 848846 h 1355249"/>
                <a:gd name="connsiteX72" fmla="*/ 122475 w 1070330"/>
                <a:gd name="connsiteY72" fmla="*/ 838399 h 1355249"/>
                <a:gd name="connsiteX73" fmla="*/ 141008 w 1070330"/>
                <a:gd name="connsiteY73" fmla="*/ 872774 h 1355249"/>
                <a:gd name="connsiteX74" fmla="*/ 121064 w 1070330"/>
                <a:gd name="connsiteY74" fmla="*/ 884091 h 1355249"/>
                <a:gd name="connsiteX75" fmla="*/ 84605 w 1070330"/>
                <a:gd name="connsiteY75" fmla="*/ 812809 h 1355249"/>
                <a:gd name="connsiteX76" fmla="*/ 68723 w 1070330"/>
                <a:gd name="connsiteY76" fmla="*/ 776047 h 1355249"/>
                <a:gd name="connsiteX77" fmla="*/ 89960 w 1070330"/>
                <a:gd name="connsiteY77" fmla="*/ 767407 h 1355249"/>
                <a:gd name="connsiteX78" fmla="*/ 105446 w 1070330"/>
                <a:gd name="connsiteY78" fmla="*/ 803259 h 1355249"/>
                <a:gd name="connsiteX79" fmla="*/ 84605 w 1070330"/>
                <a:gd name="connsiteY79" fmla="*/ 812809 h 1355249"/>
                <a:gd name="connsiteX80" fmla="*/ 54451 w 1070330"/>
                <a:gd name="connsiteY80" fmla="*/ 738625 h 1355249"/>
                <a:gd name="connsiteX81" fmla="*/ 41814 w 1070330"/>
                <a:gd name="connsiteY81" fmla="*/ 700622 h 1355249"/>
                <a:gd name="connsiteX82" fmla="*/ 63724 w 1070330"/>
                <a:gd name="connsiteY82" fmla="*/ 693856 h 1355249"/>
                <a:gd name="connsiteX83" fmla="*/ 76057 w 1070330"/>
                <a:gd name="connsiteY83" fmla="*/ 730908 h 1355249"/>
                <a:gd name="connsiteX84" fmla="*/ 54464 w 1070330"/>
                <a:gd name="connsiteY84" fmla="*/ 738612 h 1355249"/>
                <a:gd name="connsiteX85" fmla="*/ 30813 w 1070330"/>
                <a:gd name="connsiteY85" fmla="*/ 662119 h 1355249"/>
                <a:gd name="connsiteX86" fmla="*/ 21488 w 1070330"/>
                <a:gd name="connsiteY86" fmla="*/ 623180 h 1355249"/>
                <a:gd name="connsiteX87" fmla="*/ 43899 w 1070330"/>
                <a:gd name="connsiteY87" fmla="*/ 618313 h 1355249"/>
                <a:gd name="connsiteX88" fmla="*/ 53000 w 1070330"/>
                <a:gd name="connsiteY88" fmla="*/ 656289 h 1355249"/>
                <a:gd name="connsiteX89" fmla="*/ 30827 w 1070330"/>
                <a:gd name="connsiteY89" fmla="*/ 662106 h 1355249"/>
                <a:gd name="connsiteX90" fmla="*/ 13824 w 1070330"/>
                <a:gd name="connsiteY90" fmla="*/ 583885 h 1355249"/>
                <a:gd name="connsiteX91" fmla="*/ 10698 w 1070330"/>
                <a:gd name="connsiteY91" fmla="*/ 564613 h 1355249"/>
                <a:gd name="connsiteX92" fmla="*/ 7835 w 1070330"/>
                <a:gd name="connsiteY92" fmla="*/ 544274 h 1355249"/>
                <a:gd name="connsiteX93" fmla="*/ 30576 w 1070330"/>
                <a:gd name="connsiteY93" fmla="*/ 541319 h 1355249"/>
                <a:gd name="connsiteX94" fmla="*/ 33372 w 1070330"/>
                <a:gd name="connsiteY94" fmla="*/ 561158 h 1355249"/>
                <a:gd name="connsiteX95" fmla="*/ 36433 w 1070330"/>
                <a:gd name="connsiteY95" fmla="*/ 579954 h 1355249"/>
                <a:gd name="connsiteX96" fmla="*/ 13837 w 1070330"/>
                <a:gd name="connsiteY96" fmla="*/ 583859 h 1355249"/>
                <a:gd name="connsiteX97" fmla="*/ 3509 w 1070330"/>
                <a:gd name="connsiteY97" fmla="*/ 504451 h 1355249"/>
                <a:gd name="connsiteX98" fmla="*/ 897 w 1070330"/>
                <a:gd name="connsiteY98" fmla="*/ 464470 h 1355249"/>
                <a:gd name="connsiteX99" fmla="*/ 23809 w 1070330"/>
                <a:gd name="connsiteY99" fmla="*/ 463467 h 1355249"/>
                <a:gd name="connsiteX100" fmla="*/ 26355 w 1070330"/>
                <a:gd name="connsiteY100" fmla="*/ 502459 h 1355249"/>
                <a:gd name="connsiteX101" fmla="*/ 3509 w 1070330"/>
                <a:gd name="connsiteY101" fmla="*/ 504438 h 1355249"/>
                <a:gd name="connsiteX102" fmla="*/ 22925 w 1070330"/>
                <a:gd name="connsiteY102" fmla="*/ 424410 h 1355249"/>
                <a:gd name="connsiteX103" fmla="*/ 0 w 1070330"/>
                <a:gd name="connsiteY103" fmla="*/ 424410 h 1355249"/>
                <a:gd name="connsiteX104" fmla="*/ 0 w 1070330"/>
                <a:gd name="connsiteY104" fmla="*/ 423711 h 1355249"/>
                <a:gd name="connsiteX105" fmla="*/ 831 w 1070330"/>
                <a:gd name="connsiteY105" fmla="*/ 384350 h 1355249"/>
                <a:gd name="connsiteX106" fmla="*/ 23743 w 1070330"/>
                <a:gd name="connsiteY106" fmla="*/ 385326 h 1355249"/>
                <a:gd name="connsiteX107" fmla="*/ 22925 w 1070330"/>
                <a:gd name="connsiteY107" fmla="*/ 423711 h 1355249"/>
                <a:gd name="connsiteX108" fmla="*/ 22925 w 1070330"/>
                <a:gd name="connsiteY108" fmla="*/ 424410 h 1355249"/>
                <a:gd name="connsiteX109" fmla="*/ 26249 w 1070330"/>
                <a:gd name="connsiteY109" fmla="*/ 346321 h 1355249"/>
                <a:gd name="connsiteX110" fmla="*/ 3403 w 1070330"/>
                <a:gd name="connsiteY110" fmla="*/ 344356 h 1355249"/>
                <a:gd name="connsiteX111" fmla="*/ 7703 w 1070330"/>
                <a:gd name="connsiteY111" fmla="*/ 304507 h 1355249"/>
                <a:gd name="connsiteX112" fmla="*/ 30444 w 1070330"/>
                <a:gd name="connsiteY112" fmla="*/ 307461 h 1355249"/>
                <a:gd name="connsiteX113" fmla="*/ 26249 w 1070330"/>
                <a:gd name="connsiteY113" fmla="*/ 346321 h 1355249"/>
                <a:gd name="connsiteX114" fmla="*/ 36314 w 1070330"/>
                <a:gd name="connsiteY114" fmla="*/ 268826 h 1355249"/>
                <a:gd name="connsiteX115" fmla="*/ 13731 w 1070330"/>
                <a:gd name="connsiteY115" fmla="*/ 264882 h 1355249"/>
                <a:gd name="connsiteX116" fmla="*/ 21474 w 1070330"/>
                <a:gd name="connsiteY116" fmla="*/ 225560 h 1355249"/>
                <a:gd name="connsiteX117" fmla="*/ 43872 w 1070330"/>
                <a:gd name="connsiteY117" fmla="*/ 230467 h 1355249"/>
                <a:gd name="connsiteX118" fmla="*/ 36327 w 1070330"/>
                <a:gd name="connsiteY118" fmla="*/ 268813 h 1355249"/>
                <a:gd name="connsiteX119" fmla="*/ 53066 w 1070330"/>
                <a:gd name="connsiteY119" fmla="*/ 192505 h 1355249"/>
                <a:gd name="connsiteX120" fmla="*/ 30906 w 1070330"/>
                <a:gd name="connsiteY120" fmla="*/ 186622 h 1355249"/>
                <a:gd name="connsiteX121" fmla="*/ 42012 w 1070330"/>
                <a:gd name="connsiteY121" fmla="*/ 148118 h 1355249"/>
                <a:gd name="connsiteX122" fmla="*/ 63896 w 1070330"/>
                <a:gd name="connsiteY122" fmla="*/ 154951 h 1355249"/>
                <a:gd name="connsiteX123" fmla="*/ 53053 w 1070330"/>
                <a:gd name="connsiteY123" fmla="*/ 192491 h 1355249"/>
                <a:gd name="connsiteX124" fmla="*/ 76348 w 1070330"/>
                <a:gd name="connsiteY124" fmla="*/ 117911 h 1355249"/>
                <a:gd name="connsiteX125" fmla="*/ 54781 w 1070330"/>
                <a:gd name="connsiteY125" fmla="*/ 110142 h 1355249"/>
                <a:gd name="connsiteX126" fmla="*/ 69172 w 1070330"/>
                <a:gd name="connsiteY126" fmla="*/ 72747 h 1355249"/>
                <a:gd name="connsiteX127" fmla="*/ 90382 w 1070330"/>
                <a:gd name="connsiteY127" fmla="*/ 81439 h 1355249"/>
                <a:gd name="connsiteX128" fmla="*/ 76348 w 1070330"/>
                <a:gd name="connsiteY128" fmla="*/ 117911 h 1355249"/>
                <a:gd name="connsiteX129" fmla="*/ 105974 w 1070330"/>
                <a:gd name="connsiteY129" fmla="*/ 45613 h 1355249"/>
                <a:gd name="connsiteX130" fmla="*/ 85146 w 1070330"/>
                <a:gd name="connsiteY130" fmla="*/ 36011 h 1355249"/>
                <a:gd name="connsiteX131" fmla="*/ 102703 w 1070330"/>
                <a:gd name="connsiteY131" fmla="*/ 0 h 1355249"/>
                <a:gd name="connsiteX132" fmla="*/ 123095 w 1070330"/>
                <a:gd name="connsiteY132" fmla="*/ 10487 h 1355249"/>
                <a:gd name="connsiteX133" fmla="*/ 105974 w 1070330"/>
                <a:gd name="connsiteY133" fmla="*/ 45613 h 135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070330" h="1355249">
                  <a:moveTo>
                    <a:pt x="910605" y="1355249"/>
                  </a:moveTo>
                  <a:cubicBezTo>
                    <a:pt x="897295" y="1354972"/>
                    <a:pt x="883814" y="1354418"/>
                    <a:pt x="870558" y="1353574"/>
                  </a:cubicBezTo>
                  <a:lnTo>
                    <a:pt x="872009" y="1330688"/>
                  </a:lnTo>
                  <a:cubicBezTo>
                    <a:pt x="884936" y="1331506"/>
                    <a:pt x="898074" y="1332060"/>
                    <a:pt x="911053" y="1332324"/>
                  </a:cubicBezTo>
                  <a:lnTo>
                    <a:pt x="910592" y="1355249"/>
                  </a:lnTo>
                  <a:close/>
                  <a:moveTo>
                    <a:pt x="950678" y="1355196"/>
                  </a:moveTo>
                  <a:lnTo>
                    <a:pt x="950164" y="1332271"/>
                  </a:lnTo>
                  <a:cubicBezTo>
                    <a:pt x="963090" y="1331981"/>
                    <a:pt x="976228" y="1331387"/>
                    <a:pt x="989208" y="1330543"/>
                  </a:cubicBezTo>
                  <a:lnTo>
                    <a:pt x="990712" y="1353416"/>
                  </a:lnTo>
                  <a:cubicBezTo>
                    <a:pt x="977416" y="1354286"/>
                    <a:pt x="963948" y="1354893"/>
                    <a:pt x="950691" y="1355196"/>
                  </a:cubicBezTo>
                  <a:close/>
                  <a:moveTo>
                    <a:pt x="830643" y="1350158"/>
                  </a:moveTo>
                  <a:cubicBezTo>
                    <a:pt x="817413" y="1348733"/>
                    <a:pt x="804051" y="1347005"/>
                    <a:pt x="790899" y="1345013"/>
                  </a:cubicBezTo>
                  <a:lnTo>
                    <a:pt x="794329" y="1322339"/>
                  </a:lnTo>
                  <a:cubicBezTo>
                    <a:pt x="807150" y="1324278"/>
                    <a:pt x="820183" y="1325966"/>
                    <a:pt x="833083" y="1327351"/>
                  </a:cubicBezTo>
                  <a:lnTo>
                    <a:pt x="830630" y="1350144"/>
                  </a:lnTo>
                  <a:close/>
                  <a:moveTo>
                    <a:pt x="1030613" y="1349933"/>
                  </a:moveTo>
                  <a:lnTo>
                    <a:pt x="1028134" y="1327140"/>
                  </a:lnTo>
                  <a:cubicBezTo>
                    <a:pt x="1041034" y="1325728"/>
                    <a:pt x="1054080" y="1324040"/>
                    <a:pt x="1066888" y="1322088"/>
                  </a:cubicBezTo>
                  <a:lnTo>
                    <a:pt x="1070331" y="1344763"/>
                  </a:lnTo>
                  <a:cubicBezTo>
                    <a:pt x="1057193" y="1346754"/>
                    <a:pt x="1043830" y="1348496"/>
                    <a:pt x="1030613" y="1349947"/>
                  </a:cubicBezTo>
                  <a:close/>
                  <a:moveTo>
                    <a:pt x="751420" y="1338154"/>
                  </a:moveTo>
                  <a:cubicBezTo>
                    <a:pt x="738374" y="1335595"/>
                    <a:pt x="725210" y="1332720"/>
                    <a:pt x="712270" y="1329580"/>
                  </a:cubicBezTo>
                  <a:lnTo>
                    <a:pt x="717652" y="1307301"/>
                  </a:lnTo>
                  <a:cubicBezTo>
                    <a:pt x="730262" y="1310348"/>
                    <a:pt x="743110" y="1313158"/>
                    <a:pt x="755825" y="1315651"/>
                  </a:cubicBezTo>
                  <a:lnTo>
                    <a:pt x="751407" y="1338154"/>
                  </a:lnTo>
                  <a:close/>
                  <a:moveTo>
                    <a:pt x="673542" y="1319331"/>
                  </a:moveTo>
                  <a:cubicBezTo>
                    <a:pt x="660773" y="1315651"/>
                    <a:pt x="647899" y="1311641"/>
                    <a:pt x="635289" y="1307407"/>
                  </a:cubicBezTo>
                  <a:lnTo>
                    <a:pt x="642583" y="1285668"/>
                  </a:lnTo>
                  <a:cubicBezTo>
                    <a:pt x="654890" y="1289797"/>
                    <a:pt x="667435" y="1293701"/>
                    <a:pt x="679887" y="1297289"/>
                  </a:cubicBezTo>
                  <a:lnTo>
                    <a:pt x="673542" y="1319318"/>
                  </a:lnTo>
                  <a:close/>
                  <a:moveTo>
                    <a:pt x="597590" y="1293847"/>
                  </a:moveTo>
                  <a:cubicBezTo>
                    <a:pt x="585178" y="1289072"/>
                    <a:pt x="572699" y="1283967"/>
                    <a:pt x="560511" y="1278677"/>
                  </a:cubicBezTo>
                  <a:lnTo>
                    <a:pt x="569652" y="1257651"/>
                  </a:lnTo>
                  <a:cubicBezTo>
                    <a:pt x="581537" y="1262822"/>
                    <a:pt x="593712" y="1267795"/>
                    <a:pt x="605821" y="1272451"/>
                  </a:cubicBezTo>
                  <a:lnTo>
                    <a:pt x="597603" y="1293847"/>
                  </a:lnTo>
                  <a:close/>
                  <a:moveTo>
                    <a:pt x="524118" y="1261925"/>
                  </a:moveTo>
                  <a:cubicBezTo>
                    <a:pt x="512167" y="1256108"/>
                    <a:pt x="500177" y="1249948"/>
                    <a:pt x="488477" y="1243617"/>
                  </a:cubicBezTo>
                  <a:lnTo>
                    <a:pt x="499386" y="1223448"/>
                  </a:lnTo>
                  <a:cubicBezTo>
                    <a:pt x="510796" y="1229621"/>
                    <a:pt x="522482" y="1235623"/>
                    <a:pt x="534143" y="1241295"/>
                  </a:cubicBezTo>
                  <a:lnTo>
                    <a:pt x="524105" y="1261912"/>
                  </a:lnTo>
                  <a:close/>
                  <a:moveTo>
                    <a:pt x="453654" y="1223817"/>
                  </a:moveTo>
                  <a:cubicBezTo>
                    <a:pt x="442257" y="1217011"/>
                    <a:pt x="430834" y="1209848"/>
                    <a:pt x="419714" y="1202541"/>
                  </a:cubicBezTo>
                  <a:lnTo>
                    <a:pt x="432311" y="1183375"/>
                  </a:lnTo>
                  <a:cubicBezTo>
                    <a:pt x="443167" y="1190511"/>
                    <a:pt x="454300" y="1197489"/>
                    <a:pt x="465420" y="1204137"/>
                  </a:cubicBezTo>
                  <a:lnTo>
                    <a:pt x="453654" y="1223817"/>
                  </a:lnTo>
                  <a:close/>
                  <a:moveTo>
                    <a:pt x="386724" y="1179813"/>
                  </a:moveTo>
                  <a:cubicBezTo>
                    <a:pt x="375934" y="1172044"/>
                    <a:pt x="365171" y="1163932"/>
                    <a:pt x="354737" y="1155701"/>
                  </a:cubicBezTo>
                  <a:lnTo>
                    <a:pt x="368917" y="1137682"/>
                  </a:lnTo>
                  <a:cubicBezTo>
                    <a:pt x="379100" y="1145702"/>
                    <a:pt x="389600" y="1153617"/>
                    <a:pt x="400126" y="1161201"/>
                  </a:cubicBezTo>
                  <a:lnTo>
                    <a:pt x="386724" y="1179800"/>
                  </a:lnTo>
                  <a:close/>
                  <a:moveTo>
                    <a:pt x="323805" y="1130256"/>
                  </a:moveTo>
                  <a:cubicBezTo>
                    <a:pt x="313727" y="1121603"/>
                    <a:pt x="303702" y="1112607"/>
                    <a:pt x="293994" y="1103505"/>
                  </a:cubicBezTo>
                  <a:lnTo>
                    <a:pt x="309664" y="1086766"/>
                  </a:lnTo>
                  <a:cubicBezTo>
                    <a:pt x="319135" y="1095644"/>
                    <a:pt x="328923" y="1104415"/>
                    <a:pt x="338750" y="1112857"/>
                  </a:cubicBezTo>
                  <a:lnTo>
                    <a:pt x="323805" y="1130243"/>
                  </a:lnTo>
                  <a:close/>
                  <a:moveTo>
                    <a:pt x="265344" y="1075501"/>
                  </a:moveTo>
                  <a:cubicBezTo>
                    <a:pt x="256044" y="1066004"/>
                    <a:pt x="246811" y="1056177"/>
                    <a:pt x="237933" y="1046297"/>
                  </a:cubicBezTo>
                  <a:lnTo>
                    <a:pt x="254989" y="1030970"/>
                  </a:lnTo>
                  <a:cubicBezTo>
                    <a:pt x="263655" y="1040612"/>
                    <a:pt x="272651" y="1050202"/>
                    <a:pt x="281726" y="1059462"/>
                  </a:cubicBezTo>
                  <a:lnTo>
                    <a:pt x="265344" y="1075501"/>
                  </a:lnTo>
                  <a:close/>
                  <a:moveTo>
                    <a:pt x="211803" y="1015932"/>
                  </a:moveTo>
                  <a:cubicBezTo>
                    <a:pt x="203347" y="1005670"/>
                    <a:pt x="194998" y="995078"/>
                    <a:pt x="187004" y="984473"/>
                  </a:cubicBezTo>
                  <a:lnTo>
                    <a:pt x="205313" y="970675"/>
                  </a:lnTo>
                  <a:cubicBezTo>
                    <a:pt x="213108" y="981017"/>
                    <a:pt x="221247" y="991345"/>
                    <a:pt x="229504" y="1001357"/>
                  </a:cubicBezTo>
                  <a:lnTo>
                    <a:pt x="211803" y="1015932"/>
                  </a:lnTo>
                  <a:close/>
                  <a:moveTo>
                    <a:pt x="163591" y="951984"/>
                  </a:moveTo>
                  <a:cubicBezTo>
                    <a:pt x="156046" y="941022"/>
                    <a:pt x="148646" y="929758"/>
                    <a:pt x="141602" y="918506"/>
                  </a:cubicBezTo>
                  <a:lnTo>
                    <a:pt x="161032" y="906331"/>
                  </a:lnTo>
                  <a:cubicBezTo>
                    <a:pt x="167904" y="917306"/>
                    <a:pt x="175119" y="928293"/>
                    <a:pt x="182480" y="938978"/>
                  </a:cubicBezTo>
                  <a:lnTo>
                    <a:pt x="163591" y="951984"/>
                  </a:lnTo>
                  <a:close/>
                  <a:moveTo>
                    <a:pt x="121077" y="884105"/>
                  </a:moveTo>
                  <a:cubicBezTo>
                    <a:pt x="114508" y="872537"/>
                    <a:pt x="108111" y="860678"/>
                    <a:pt x="102069" y="848846"/>
                  </a:cubicBezTo>
                  <a:lnTo>
                    <a:pt x="122475" y="838399"/>
                  </a:lnTo>
                  <a:cubicBezTo>
                    <a:pt x="128372" y="849928"/>
                    <a:pt x="134611" y="861496"/>
                    <a:pt x="141008" y="872774"/>
                  </a:cubicBezTo>
                  <a:lnTo>
                    <a:pt x="121064" y="884091"/>
                  </a:lnTo>
                  <a:close/>
                  <a:moveTo>
                    <a:pt x="84605" y="812809"/>
                  </a:moveTo>
                  <a:cubicBezTo>
                    <a:pt x="79065" y="800727"/>
                    <a:pt x="73723" y="788354"/>
                    <a:pt x="68723" y="776047"/>
                  </a:cubicBezTo>
                  <a:lnTo>
                    <a:pt x="89960" y="767407"/>
                  </a:lnTo>
                  <a:cubicBezTo>
                    <a:pt x="94841" y="779410"/>
                    <a:pt x="100051" y="791480"/>
                    <a:pt x="105446" y="803259"/>
                  </a:cubicBezTo>
                  <a:lnTo>
                    <a:pt x="84605" y="812809"/>
                  </a:lnTo>
                  <a:close/>
                  <a:moveTo>
                    <a:pt x="54451" y="738625"/>
                  </a:moveTo>
                  <a:cubicBezTo>
                    <a:pt x="49979" y="726107"/>
                    <a:pt x="45732" y="713325"/>
                    <a:pt x="41814" y="700622"/>
                  </a:cubicBezTo>
                  <a:lnTo>
                    <a:pt x="63724" y="693856"/>
                  </a:lnTo>
                  <a:cubicBezTo>
                    <a:pt x="67549" y="706242"/>
                    <a:pt x="71704" y="718707"/>
                    <a:pt x="76057" y="730908"/>
                  </a:cubicBezTo>
                  <a:lnTo>
                    <a:pt x="54464" y="738612"/>
                  </a:lnTo>
                  <a:close/>
                  <a:moveTo>
                    <a:pt x="30813" y="662119"/>
                  </a:moveTo>
                  <a:cubicBezTo>
                    <a:pt x="27450" y="649284"/>
                    <a:pt x="24310" y="636186"/>
                    <a:pt x="21488" y="623180"/>
                  </a:cubicBezTo>
                  <a:lnTo>
                    <a:pt x="43899" y="618313"/>
                  </a:lnTo>
                  <a:cubicBezTo>
                    <a:pt x="46655" y="631002"/>
                    <a:pt x="49716" y="643771"/>
                    <a:pt x="53000" y="656289"/>
                  </a:cubicBezTo>
                  <a:lnTo>
                    <a:pt x="30827" y="662106"/>
                  </a:lnTo>
                  <a:close/>
                  <a:moveTo>
                    <a:pt x="13824" y="583885"/>
                  </a:moveTo>
                  <a:cubicBezTo>
                    <a:pt x="12716" y="577514"/>
                    <a:pt x="11674" y="571024"/>
                    <a:pt x="10698" y="564613"/>
                  </a:cubicBezTo>
                  <a:cubicBezTo>
                    <a:pt x="9682" y="557886"/>
                    <a:pt x="8706" y="551040"/>
                    <a:pt x="7835" y="544274"/>
                  </a:cubicBezTo>
                  <a:lnTo>
                    <a:pt x="30576" y="541319"/>
                  </a:lnTo>
                  <a:cubicBezTo>
                    <a:pt x="31433" y="547914"/>
                    <a:pt x="32370" y="554602"/>
                    <a:pt x="33372" y="561158"/>
                  </a:cubicBezTo>
                  <a:cubicBezTo>
                    <a:pt x="34322" y="567410"/>
                    <a:pt x="35351" y="573741"/>
                    <a:pt x="36433" y="579954"/>
                  </a:cubicBezTo>
                  <a:lnTo>
                    <a:pt x="13837" y="583859"/>
                  </a:lnTo>
                  <a:close/>
                  <a:moveTo>
                    <a:pt x="3509" y="504451"/>
                  </a:moveTo>
                  <a:cubicBezTo>
                    <a:pt x="2361" y="491207"/>
                    <a:pt x="1477" y="477753"/>
                    <a:pt x="897" y="464470"/>
                  </a:cubicBezTo>
                  <a:lnTo>
                    <a:pt x="23809" y="463467"/>
                  </a:lnTo>
                  <a:cubicBezTo>
                    <a:pt x="24376" y="476421"/>
                    <a:pt x="25234" y="489545"/>
                    <a:pt x="26355" y="502459"/>
                  </a:cubicBezTo>
                  <a:lnTo>
                    <a:pt x="3509" y="504438"/>
                  </a:lnTo>
                  <a:close/>
                  <a:moveTo>
                    <a:pt x="22925" y="424410"/>
                  </a:moveTo>
                  <a:lnTo>
                    <a:pt x="0" y="424410"/>
                  </a:lnTo>
                  <a:lnTo>
                    <a:pt x="0" y="423711"/>
                  </a:lnTo>
                  <a:cubicBezTo>
                    <a:pt x="0" y="410639"/>
                    <a:pt x="277" y="397395"/>
                    <a:pt x="831" y="384350"/>
                  </a:cubicBezTo>
                  <a:lnTo>
                    <a:pt x="23743" y="385326"/>
                  </a:lnTo>
                  <a:cubicBezTo>
                    <a:pt x="23202" y="398042"/>
                    <a:pt x="22925" y="410955"/>
                    <a:pt x="22925" y="423711"/>
                  </a:cubicBezTo>
                  <a:lnTo>
                    <a:pt x="22925" y="424410"/>
                  </a:lnTo>
                  <a:close/>
                  <a:moveTo>
                    <a:pt x="26249" y="346321"/>
                  </a:moveTo>
                  <a:lnTo>
                    <a:pt x="3403" y="344356"/>
                  </a:lnTo>
                  <a:cubicBezTo>
                    <a:pt x="4538" y="331099"/>
                    <a:pt x="5989" y="317684"/>
                    <a:pt x="7703" y="304507"/>
                  </a:cubicBezTo>
                  <a:lnTo>
                    <a:pt x="30444" y="307461"/>
                  </a:lnTo>
                  <a:cubicBezTo>
                    <a:pt x="28769" y="320309"/>
                    <a:pt x="27357" y="333394"/>
                    <a:pt x="26249" y="346321"/>
                  </a:cubicBezTo>
                  <a:close/>
                  <a:moveTo>
                    <a:pt x="36314" y="268826"/>
                  </a:moveTo>
                  <a:lnTo>
                    <a:pt x="13731" y="264882"/>
                  </a:lnTo>
                  <a:cubicBezTo>
                    <a:pt x="16013" y="251784"/>
                    <a:pt x="18612" y="238566"/>
                    <a:pt x="21474" y="225560"/>
                  </a:cubicBezTo>
                  <a:lnTo>
                    <a:pt x="43872" y="230467"/>
                  </a:lnTo>
                  <a:cubicBezTo>
                    <a:pt x="41089" y="243144"/>
                    <a:pt x="38556" y="256044"/>
                    <a:pt x="36327" y="268813"/>
                  </a:cubicBezTo>
                  <a:close/>
                  <a:moveTo>
                    <a:pt x="53066" y="192505"/>
                  </a:moveTo>
                  <a:lnTo>
                    <a:pt x="30906" y="186622"/>
                  </a:lnTo>
                  <a:cubicBezTo>
                    <a:pt x="34309" y="173774"/>
                    <a:pt x="38055" y="160821"/>
                    <a:pt x="42012" y="148118"/>
                  </a:cubicBezTo>
                  <a:lnTo>
                    <a:pt x="63896" y="154951"/>
                  </a:lnTo>
                  <a:cubicBezTo>
                    <a:pt x="60031" y="167337"/>
                    <a:pt x="56377" y="179974"/>
                    <a:pt x="53053" y="192491"/>
                  </a:cubicBezTo>
                  <a:close/>
                  <a:moveTo>
                    <a:pt x="76348" y="117911"/>
                  </a:moveTo>
                  <a:lnTo>
                    <a:pt x="54781" y="110142"/>
                  </a:lnTo>
                  <a:cubicBezTo>
                    <a:pt x="59292" y="97637"/>
                    <a:pt x="64133" y="85053"/>
                    <a:pt x="69172" y="72747"/>
                  </a:cubicBezTo>
                  <a:lnTo>
                    <a:pt x="90382" y="81439"/>
                  </a:lnTo>
                  <a:cubicBezTo>
                    <a:pt x="85462" y="93443"/>
                    <a:pt x="80740" y="105710"/>
                    <a:pt x="76348" y="117911"/>
                  </a:cubicBezTo>
                  <a:close/>
                  <a:moveTo>
                    <a:pt x="105974" y="45613"/>
                  </a:moveTo>
                  <a:lnTo>
                    <a:pt x="85146" y="36011"/>
                  </a:lnTo>
                  <a:cubicBezTo>
                    <a:pt x="90712" y="23941"/>
                    <a:pt x="96622" y="11819"/>
                    <a:pt x="102703" y="0"/>
                  </a:cubicBezTo>
                  <a:lnTo>
                    <a:pt x="123095" y="10487"/>
                  </a:lnTo>
                  <a:cubicBezTo>
                    <a:pt x="117160" y="22015"/>
                    <a:pt x="111408" y="33834"/>
                    <a:pt x="105974" y="45613"/>
                  </a:cubicBez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212" name="组合 211">
            <a:extLst>
              <a:ext uri="{FF2B5EF4-FFF2-40B4-BE49-F238E27FC236}">
                <a16:creationId xmlns:a16="http://schemas.microsoft.com/office/drawing/2014/main" id="{3330368A-56BB-FA1A-758D-B9E650A47AF6}"/>
              </a:ext>
            </a:extLst>
          </p:cNvPr>
          <p:cNvGrpSpPr/>
          <p:nvPr/>
        </p:nvGrpSpPr>
        <p:grpSpPr>
          <a:xfrm>
            <a:off x="9093360" y="4072947"/>
            <a:ext cx="1435666" cy="1421830"/>
            <a:chOff x="2634379" y="4362324"/>
            <a:chExt cx="2519719" cy="2495436"/>
          </a:xfrm>
        </p:grpSpPr>
        <p:sp>
          <p:nvSpPr>
            <p:cNvPr id="213" name="任意多边形: 形状 212">
              <a:extLst>
                <a:ext uri="{FF2B5EF4-FFF2-40B4-BE49-F238E27FC236}">
                  <a16:creationId xmlns:a16="http://schemas.microsoft.com/office/drawing/2014/main" id="{23C88A50-6ECF-28C9-E347-DF4C0B279A0F}"/>
                </a:ext>
              </a:extLst>
            </p:cNvPr>
            <p:cNvSpPr/>
            <p:nvPr/>
          </p:nvSpPr>
          <p:spPr>
            <a:xfrm>
              <a:off x="2726119" y="6028648"/>
              <a:ext cx="813138" cy="784449"/>
            </a:xfrm>
            <a:custGeom>
              <a:avLst/>
              <a:gdLst>
                <a:gd name="connsiteX0" fmla="*/ 804974 w 813138"/>
                <a:gd name="connsiteY0" fmla="*/ 784449 h 784449"/>
                <a:gd name="connsiteX1" fmla="*/ 457334 w 813138"/>
                <a:gd name="connsiteY1" fmla="*/ 608670 h 784449"/>
                <a:gd name="connsiteX2" fmla="*/ 180950 w 813138"/>
                <a:gd name="connsiteY2" fmla="*/ 339752 h 784449"/>
                <a:gd name="connsiteX3" fmla="*/ 0 w 813138"/>
                <a:gd name="connsiteY3" fmla="*/ 9102 h 784449"/>
                <a:gd name="connsiteX4" fmla="*/ 24759 w 813138"/>
                <a:gd name="connsiteY4" fmla="*/ 0 h 784449"/>
                <a:gd name="connsiteX5" fmla="*/ 201976 w 813138"/>
                <a:gd name="connsiteY5" fmla="*/ 323818 h 784449"/>
                <a:gd name="connsiteX6" fmla="*/ 813139 w 813138"/>
                <a:gd name="connsiteY6" fmla="*/ 759361 h 784449"/>
                <a:gd name="connsiteX7" fmla="*/ 804974 w 813138"/>
                <a:gd name="connsiteY7" fmla="*/ 784449 h 78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138" h="784449">
                  <a:moveTo>
                    <a:pt x="804974" y="784449"/>
                  </a:moveTo>
                  <a:cubicBezTo>
                    <a:pt x="680850" y="744073"/>
                    <a:pt x="563888" y="684939"/>
                    <a:pt x="457334" y="608670"/>
                  </a:cubicBezTo>
                  <a:cubicBezTo>
                    <a:pt x="352125" y="533365"/>
                    <a:pt x="259131" y="442890"/>
                    <a:pt x="180950" y="339752"/>
                  </a:cubicBezTo>
                  <a:cubicBezTo>
                    <a:pt x="104417" y="238791"/>
                    <a:pt x="43529" y="127541"/>
                    <a:pt x="0" y="9102"/>
                  </a:cubicBezTo>
                  <a:lnTo>
                    <a:pt x="24759" y="0"/>
                  </a:lnTo>
                  <a:cubicBezTo>
                    <a:pt x="67404" y="115985"/>
                    <a:pt x="127026" y="224927"/>
                    <a:pt x="201976" y="323818"/>
                  </a:cubicBezTo>
                  <a:cubicBezTo>
                    <a:pt x="357797" y="529381"/>
                    <a:pt x="569138" y="679992"/>
                    <a:pt x="813139" y="759361"/>
                  </a:cubicBezTo>
                  <a:lnTo>
                    <a:pt x="804974" y="784449"/>
                  </a:ln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4" name="任意多边形: 形状 213">
              <a:extLst>
                <a:ext uri="{FF2B5EF4-FFF2-40B4-BE49-F238E27FC236}">
                  <a16:creationId xmlns:a16="http://schemas.microsoft.com/office/drawing/2014/main" id="{324ABF19-F62D-D5BD-5534-F25E0BC6F7FD}"/>
                </a:ext>
              </a:extLst>
            </p:cNvPr>
            <p:cNvSpPr/>
            <p:nvPr/>
          </p:nvSpPr>
          <p:spPr>
            <a:xfrm>
              <a:off x="3874854" y="4362324"/>
              <a:ext cx="1279244" cy="2062638"/>
            </a:xfrm>
            <a:custGeom>
              <a:avLst/>
              <a:gdLst>
                <a:gd name="connsiteX0" fmla="*/ 1011382 w 1279244"/>
                <a:gd name="connsiteY0" fmla="*/ 2062638 h 2062638"/>
                <a:gd name="connsiteX1" fmla="*/ 990540 w 1279244"/>
                <a:gd name="connsiteY1" fmla="*/ 2046467 h 2062638"/>
                <a:gd name="connsiteX2" fmla="*/ 1252863 w 1279244"/>
                <a:gd name="connsiteY2" fmla="*/ 1279245 h 2062638"/>
                <a:gd name="connsiteX3" fmla="*/ 1057997 w 1279244"/>
                <a:gd name="connsiteY3" fmla="*/ 607892 h 2062638"/>
                <a:gd name="connsiteX4" fmla="*/ 674597 w 1279244"/>
                <a:gd name="connsiteY4" fmla="*/ 223318 h 2062638"/>
                <a:gd name="connsiteX5" fmla="*/ 0 w 1279244"/>
                <a:gd name="connsiteY5" fmla="*/ 26381 h 2062638"/>
                <a:gd name="connsiteX6" fmla="*/ 0 w 1279244"/>
                <a:gd name="connsiteY6" fmla="*/ 0 h 2062638"/>
                <a:gd name="connsiteX7" fmla="*/ 688817 w 1279244"/>
                <a:gd name="connsiteY7" fmla="*/ 201105 h 2062638"/>
                <a:gd name="connsiteX8" fmla="*/ 905935 w 1279244"/>
                <a:gd name="connsiteY8" fmla="*/ 376066 h 2062638"/>
                <a:gd name="connsiteX9" fmla="*/ 1080250 w 1279244"/>
                <a:gd name="connsiteY9" fmla="*/ 593739 h 2062638"/>
                <a:gd name="connsiteX10" fmla="*/ 1279244 w 1279244"/>
                <a:gd name="connsiteY10" fmla="*/ 1279245 h 2062638"/>
                <a:gd name="connsiteX11" fmla="*/ 1208279 w 1279244"/>
                <a:gd name="connsiteY11" fmla="*/ 1700449 h 2062638"/>
                <a:gd name="connsiteX12" fmla="*/ 1011395 w 1279244"/>
                <a:gd name="connsiteY12" fmla="*/ 2062638 h 206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244" h="2062638">
                  <a:moveTo>
                    <a:pt x="1011382" y="2062638"/>
                  </a:moveTo>
                  <a:lnTo>
                    <a:pt x="990540" y="2046467"/>
                  </a:lnTo>
                  <a:cubicBezTo>
                    <a:pt x="1162151" y="1825233"/>
                    <a:pt x="1252863" y="1559929"/>
                    <a:pt x="1252863" y="1279245"/>
                  </a:cubicBezTo>
                  <a:cubicBezTo>
                    <a:pt x="1252863" y="1040520"/>
                    <a:pt x="1185485" y="808364"/>
                    <a:pt x="1057997" y="607892"/>
                  </a:cubicBezTo>
                  <a:cubicBezTo>
                    <a:pt x="960386" y="454392"/>
                    <a:pt x="827807" y="321404"/>
                    <a:pt x="674597" y="223318"/>
                  </a:cubicBezTo>
                  <a:cubicBezTo>
                    <a:pt x="473347" y="94485"/>
                    <a:pt x="240083" y="26381"/>
                    <a:pt x="0" y="26381"/>
                  </a:cubicBezTo>
                  <a:lnTo>
                    <a:pt x="0" y="0"/>
                  </a:lnTo>
                  <a:cubicBezTo>
                    <a:pt x="245135" y="0"/>
                    <a:pt x="483319" y="69541"/>
                    <a:pt x="688817" y="201105"/>
                  </a:cubicBezTo>
                  <a:cubicBezTo>
                    <a:pt x="767130" y="251243"/>
                    <a:pt x="840180" y="310100"/>
                    <a:pt x="905935" y="376066"/>
                  </a:cubicBezTo>
                  <a:cubicBezTo>
                    <a:pt x="971704" y="442033"/>
                    <a:pt x="1030350" y="515267"/>
                    <a:pt x="1080250" y="593739"/>
                  </a:cubicBezTo>
                  <a:cubicBezTo>
                    <a:pt x="1210429" y="798458"/>
                    <a:pt x="1279244" y="1035507"/>
                    <a:pt x="1279244" y="1279245"/>
                  </a:cubicBezTo>
                  <a:cubicBezTo>
                    <a:pt x="1279244" y="1423643"/>
                    <a:pt x="1255369" y="1565350"/>
                    <a:pt x="1208279" y="1700449"/>
                  </a:cubicBezTo>
                  <a:cubicBezTo>
                    <a:pt x="1162758" y="1831037"/>
                    <a:pt x="1096514" y="1952905"/>
                    <a:pt x="1011395" y="2062638"/>
                  </a:cubicBez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5" name="任意多边形: 形状 214">
              <a:extLst>
                <a:ext uri="{FF2B5EF4-FFF2-40B4-BE49-F238E27FC236}">
                  <a16:creationId xmlns:a16="http://schemas.microsoft.com/office/drawing/2014/main" id="{EC47EC22-4208-C57D-5FB8-FE91100D459D}"/>
                </a:ext>
              </a:extLst>
            </p:cNvPr>
            <p:cNvSpPr/>
            <p:nvPr/>
          </p:nvSpPr>
          <p:spPr>
            <a:xfrm>
              <a:off x="2634379" y="4425428"/>
              <a:ext cx="974168" cy="1499568"/>
            </a:xfrm>
            <a:custGeom>
              <a:avLst/>
              <a:gdLst>
                <a:gd name="connsiteX0" fmla="*/ 36655 w 974168"/>
                <a:gd name="connsiteY0" fmla="*/ 1499568 h 1499568"/>
                <a:gd name="connsiteX1" fmla="*/ 2333 w 974168"/>
                <a:gd name="connsiteY1" fmla="*/ 1126114 h 1499568"/>
                <a:gd name="connsiteX2" fmla="*/ 80408 w 974168"/>
                <a:gd name="connsiteY2" fmla="*/ 763239 h 1499568"/>
                <a:gd name="connsiteX3" fmla="*/ 274826 w 974168"/>
                <a:gd name="connsiteY3" fmla="*/ 424898 h 1499568"/>
                <a:gd name="connsiteX4" fmla="*/ 577723 w 974168"/>
                <a:gd name="connsiteY4" fmla="*/ 157167 h 1499568"/>
                <a:gd name="connsiteX5" fmla="*/ 956493 w 974168"/>
                <a:gd name="connsiteY5" fmla="*/ 0 h 1499568"/>
                <a:gd name="connsiteX6" fmla="*/ 974169 w 974168"/>
                <a:gd name="connsiteY6" fmla="*/ 77139 h 1499568"/>
                <a:gd name="connsiteX7" fmla="*/ 619735 w 974168"/>
                <a:gd name="connsiteY7" fmla="*/ 224228 h 1499568"/>
                <a:gd name="connsiteX8" fmla="*/ 154408 w 974168"/>
                <a:gd name="connsiteY8" fmla="*/ 791295 h 1499568"/>
                <a:gd name="connsiteX9" fmla="*/ 113438 w 974168"/>
                <a:gd name="connsiteY9" fmla="*/ 1480350 h 1499568"/>
                <a:gd name="connsiteX10" fmla="*/ 36668 w 974168"/>
                <a:gd name="connsiteY10" fmla="*/ 1499568 h 149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168" h="1499568">
                  <a:moveTo>
                    <a:pt x="36655" y="1499568"/>
                  </a:moveTo>
                  <a:cubicBezTo>
                    <a:pt x="6145" y="1377673"/>
                    <a:pt x="-5410" y="1252019"/>
                    <a:pt x="2333" y="1126114"/>
                  </a:cubicBezTo>
                  <a:cubicBezTo>
                    <a:pt x="9970" y="1001805"/>
                    <a:pt x="36246" y="879725"/>
                    <a:pt x="80408" y="763239"/>
                  </a:cubicBezTo>
                  <a:cubicBezTo>
                    <a:pt x="126985" y="640381"/>
                    <a:pt x="192397" y="526545"/>
                    <a:pt x="274826" y="424898"/>
                  </a:cubicBezTo>
                  <a:cubicBezTo>
                    <a:pt x="360077" y="319768"/>
                    <a:pt x="461988" y="229689"/>
                    <a:pt x="577723" y="157167"/>
                  </a:cubicBezTo>
                  <a:cubicBezTo>
                    <a:pt x="695173" y="83563"/>
                    <a:pt x="822608" y="30695"/>
                    <a:pt x="956493" y="0"/>
                  </a:cubicBezTo>
                  <a:lnTo>
                    <a:pt x="974169" y="77139"/>
                  </a:lnTo>
                  <a:cubicBezTo>
                    <a:pt x="848923" y="105842"/>
                    <a:pt x="729680" y="155333"/>
                    <a:pt x="619735" y="224228"/>
                  </a:cubicBezTo>
                  <a:cubicBezTo>
                    <a:pt x="404925" y="358839"/>
                    <a:pt x="244025" y="554932"/>
                    <a:pt x="154408" y="791295"/>
                  </a:cubicBezTo>
                  <a:cubicBezTo>
                    <a:pt x="70291" y="1013149"/>
                    <a:pt x="56124" y="1251425"/>
                    <a:pt x="113438" y="1480350"/>
                  </a:cubicBezTo>
                  <a:lnTo>
                    <a:pt x="36668" y="1499568"/>
                  </a:ln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6" name="任意多边形: 形状 215">
              <a:extLst>
                <a:ext uri="{FF2B5EF4-FFF2-40B4-BE49-F238E27FC236}">
                  <a16:creationId xmlns:a16="http://schemas.microsoft.com/office/drawing/2014/main" id="{A80C6D95-620E-35BB-A6F4-72D16144B030}"/>
                </a:ext>
              </a:extLst>
            </p:cNvPr>
            <p:cNvSpPr/>
            <p:nvPr/>
          </p:nvSpPr>
          <p:spPr>
            <a:xfrm>
              <a:off x="3743950" y="4972194"/>
              <a:ext cx="1353671" cy="1885566"/>
            </a:xfrm>
            <a:custGeom>
              <a:avLst/>
              <a:gdLst>
                <a:gd name="connsiteX0" fmla="*/ 123425 w 1353671"/>
                <a:gd name="connsiteY0" fmla="*/ 1885554 h 1885566"/>
                <a:gd name="connsiteX1" fmla="*/ 0 w 1353671"/>
                <a:gd name="connsiteY1" fmla="*/ 1879367 h 1885566"/>
                <a:gd name="connsiteX2" fmla="*/ 7901 w 1353671"/>
                <a:gd name="connsiteY2" fmla="*/ 1800619 h 1885566"/>
                <a:gd name="connsiteX3" fmla="*/ 124889 w 1353671"/>
                <a:gd name="connsiteY3" fmla="*/ 1806502 h 1885566"/>
                <a:gd name="connsiteX4" fmla="*/ 733955 w 1353671"/>
                <a:gd name="connsiteY4" fmla="*/ 1630354 h 1885566"/>
                <a:gd name="connsiteX5" fmla="*/ 1162006 w 1353671"/>
                <a:gd name="connsiteY5" fmla="*/ 1150622 h 1885566"/>
                <a:gd name="connsiteX6" fmla="*/ 1274483 w 1353671"/>
                <a:gd name="connsiteY6" fmla="*/ 663939 h 1885566"/>
                <a:gd name="connsiteX7" fmla="*/ 1098493 w 1353671"/>
                <a:gd name="connsiteY7" fmla="*/ 42025 h 1885566"/>
                <a:gd name="connsiteX8" fmla="*/ 1165554 w 1353671"/>
                <a:gd name="connsiteY8" fmla="*/ 0 h 1885566"/>
                <a:gd name="connsiteX9" fmla="*/ 1353613 w 1353671"/>
                <a:gd name="connsiteY9" fmla="*/ 664704 h 1885566"/>
                <a:gd name="connsiteX10" fmla="*/ 1321877 w 1353671"/>
                <a:gd name="connsiteY10" fmla="*/ 931222 h 1885566"/>
                <a:gd name="connsiteX11" fmla="*/ 1233433 w 1353671"/>
                <a:gd name="connsiteY11" fmla="*/ 1184654 h 1885566"/>
                <a:gd name="connsiteX12" fmla="*/ 775968 w 1353671"/>
                <a:gd name="connsiteY12" fmla="*/ 1697415 h 1885566"/>
                <a:gd name="connsiteX13" fmla="*/ 396103 w 1353671"/>
                <a:gd name="connsiteY13" fmla="*/ 1854833 h 1885566"/>
                <a:gd name="connsiteX14" fmla="*/ 123412 w 1353671"/>
                <a:gd name="connsiteY14" fmla="*/ 1885567 h 1885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3671" h="1885566">
                  <a:moveTo>
                    <a:pt x="123425" y="1885554"/>
                  </a:moveTo>
                  <a:cubicBezTo>
                    <a:pt x="82336" y="1885554"/>
                    <a:pt x="41155" y="1883496"/>
                    <a:pt x="0" y="1879367"/>
                  </a:cubicBezTo>
                  <a:lnTo>
                    <a:pt x="7901" y="1800619"/>
                  </a:lnTo>
                  <a:cubicBezTo>
                    <a:pt x="47051" y="1804550"/>
                    <a:pt x="86082" y="1806502"/>
                    <a:pt x="124889" y="1806502"/>
                  </a:cubicBezTo>
                  <a:cubicBezTo>
                    <a:pt x="340095" y="1806502"/>
                    <a:pt x="548613" y="1746498"/>
                    <a:pt x="733955" y="1630354"/>
                  </a:cubicBezTo>
                  <a:cubicBezTo>
                    <a:pt x="920010" y="1513761"/>
                    <a:pt x="1068035" y="1347876"/>
                    <a:pt x="1162006" y="1150622"/>
                  </a:cubicBezTo>
                  <a:cubicBezTo>
                    <a:pt x="1233974" y="999563"/>
                    <a:pt x="1272873" y="831276"/>
                    <a:pt x="1274483" y="663939"/>
                  </a:cubicBezTo>
                  <a:cubicBezTo>
                    <a:pt x="1276606" y="444196"/>
                    <a:pt x="1215758" y="229135"/>
                    <a:pt x="1098493" y="42025"/>
                  </a:cubicBezTo>
                  <a:lnTo>
                    <a:pt x="1165554" y="0"/>
                  </a:lnTo>
                  <a:cubicBezTo>
                    <a:pt x="1290852" y="199957"/>
                    <a:pt x="1355895" y="429805"/>
                    <a:pt x="1353613" y="664704"/>
                  </a:cubicBezTo>
                  <a:cubicBezTo>
                    <a:pt x="1352743" y="754203"/>
                    <a:pt x="1342072" y="843873"/>
                    <a:pt x="1321877" y="931222"/>
                  </a:cubicBezTo>
                  <a:cubicBezTo>
                    <a:pt x="1301682" y="1018584"/>
                    <a:pt x="1271924" y="1103848"/>
                    <a:pt x="1233433" y="1184654"/>
                  </a:cubicBezTo>
                  <a:cubicBezTo>
                    <a:pt x="1132973" y="1395507"/>
                    <a:pt x="974791" y="1572816"/>
                    <a:pt x="775968" y="1697415"/>
                  </a:cubicBezTo>
                  <a:cubicBezTo>
                    <a:pt x="658201" y="1771217"/>
                    <a:pt x="530397" y="1824178"/>
                    <a:pt x="396103" y="1854833"/>
                  </a:cubicBezTo>
                  <a:cubicBezTo>
                    <a:pt x="306459" y="1875291"/>
                    <a:pt x="215140" y="1885567"/>
                    <a:pt x="123412" y="1885567"/>
                  </a:cubicBez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7" name="任意多边形: 形状 216">
              <a:extLst>
                <a:ext uri="{FF2B5EF4-FFF2-40B4-BE49-F238E27FC236}">
                  <a16:creationId xmlns:a16="http://schemas.microsoft.com/office/drawing/2014/main" id="{E63E99DF-1BB5-E99F-6147-E07CAA18DDC5}"/>
                </a:ext>
              </a:extLst>
            </p:cNvPr>
            <p:cNvSpPr/>
            <p:nvPr/>
          </p:nvSpPr>
          <p:spPr>
            <a:xfrm>
              <a:off x="3141598" y="4527196"/>
              <a:ext cx="1527545" cy="377527"/>
            </a:xfrm>
            <a:custGeom>
              <a:avLst/>
              <a:gdLst>
                <a:gd name="connsiteX0" fmla="*/ 1507799 w 1527545"/>
                <a:gd name="connsiteY0" fmla="*/ 377528 h 377527"/>
                <a:gd name="connsiteX1" fmla="*/ 1236731 w 1527545"/>
                <a:gd name="connsiteY1" fmla="*/ 159710 h 377527"/>
                <a:gd name="connsiteX2" fmla="*/ 583516 w 1527545"/>
                <a:gd name="connsiteY2" fmla="*/ 36377 h 377527"/>
                <a:gd name="connsiteX3" fmla="*/ 17900 w 1527545"/>
                <a:gd name="connsiteY3" fmla="*/ 303462 h 377527"/>
                <a:gd name="connsiteX4" fmla="*/ 0 w 1527545"/>
                <a:gd name="connsiteY4" fmla="*/ 284085 h 377527"/>
                <a:gd name="connsiteX5" fmla="*/ 270501 w 1527545"/>
                <a:gd name="connsiteY5" fmla="*/ 102106 h 377527"/>
                <a:gd name="connsiteX6" fmla="*/ 579888 w 1527545"/>
                <a:gd name="connsiteY6" fmla="*/ 10247 h 377527"/>
                <a:gd name="connsiteX7" fmla="*/ 919047 w 1527545"/>
                <a:gd name="connsiteY7" fmla="*/ 17370 h 377527"/>
                <a:gd name="connsiteX8" fmla="*/ 1249631 w 1527545"/>
                <a:gd name="connsiteY8" fmla="*/ 136692 h 377527"/>
                <a:gd name="connsiteX9" fmla="*/ 1527546 w 1527545"/>
                <a:gd name="connsiteY9" fmla="*/ 360010 h 377527"/>
                <a:gd name="connsiteX10" fmla="*/ 1507812 w 1527545"/>
                <a:gd name="connsiteY10" fmla="*/ 377528 h 37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7545" h="377527">
                  <a:moveTo>
                    <a:pt x="1507799" y="377528"/>
                  </a:moveTo>
                  <a:cubicBezTo>
                    <a:pt x="1430502" y="290430"/>
                    <a:pt x="1339302" y="217142"/>
                    <a:pt x="1236731" y="159710"/>
                  </a:cubicBezTo>
                  <a:cubicBezTo>
                    <a:pt x="1036299" y="47471"/>
                    <a:pt x="810422" y="4825"/>
                    <a:pt x="583516" y="36377"/>
                  </a:cubicBezTo>
                  <a:cubicBezTo>
                    <a:pt x="370566" y="65990"/>
                    <a:pt x="174987" y="158338"/>
                    <a:pt x="17900" y="303462"/>
                  </a:cubicBezTo>
                  <a:lnTo>
                    <a:pt x="0" y="284085"/>
                  </a:lnTo>
                  <a:cubicBezTo>
                    <a:pt x="80239" y="209953"/>
                    <a:pt x="171241" y="148735"/>
                    <a:pt x="270501" y="102106"/>
                  </a:cubicBezTo>
                  <a:cubicBezTo>
                    <a:pt x="368508" y="56071"/>
                    <a:pt x="472595" y="25165"/>
                    <a:pt x="579888" y="10247"/>
                  </a:cubicBezTo>
                  <a:cubicBezTo>
                    <a:pt x="693038" y="-5490"/>
                    <a:pt x="807137" y="-3089"/>
                    <a:pt x="919047" y="17370"/>
                  </a:cubicBezTo>
                  <a:cubicBezTo>
                    <a:pt x="1034795" y="38527"/>
                    <a:pt x="1146019" y="78680"/>
                    <a:pt x="1249631" y="136692"/>
                  </a:cubicBezTo>
                  <a:cubicBezTo>
                    <a:pt x="1354774" y="195576"/>
                    <a:pt x="1448283" y="270710"/>
                    <a:pt x="1527546" y="360010"/>
                  </a:cubicBezTo>
                  <a:lnTo>
                    <a:pt x="1507812" y="377528"/>
                  </a:ln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8" name="任意多边形: 形状 217">
              <a:extLst>
                <a:ext uri="{FF2B5EF4-FFF2-40B4-BE49-F238E27FC236}">
                  <a16:creationId xmlns:a16="http://schemas.microsoft.com/office/drawing/2014/main" id="{9B6AD913-CB8B-1FFF-8633-88E6F0A01BD2}"/>
                </a:ext>
              </a:extLst>
            </p:cNvPr>
            <p:cNvSpPr/>
            <p:nvPr/>
          </p:nvSpPr>
          <p:spPr>
            <a:xfrm>
              <a:off x="2882534" y="6005934"/>
              <a:ext cx="1919730" cy="662883"/>
            </a:xfrm>
            <a:custGeom>
              <a:avLst/>
              <a:gdLst>
                <a:gd name="connsiteX0" fmla="*/ 984802 w 1919730"/>
                <a:gd name="connsiteY0" fmla="*/ 662884 h 662883"/>
                <a:gd name="connsiteX1" fmla="*/ 462531 w 1919730"/>
                <a:gd name="connsiteY1" fmla="*/ 526215 h 662883"/>
                <a:gd name="connsiteX2" fmla="*/ 183970 w 1919730"/>
                <a:gd name="connsiteY2" fmla="*/ 302159 h 662883"/>
                <a:gd name="connsiteX3" fmla="*/ 0 w 1919730"/>
                <a:gd name="connsiteY3" fmla="*/ 10289 h 662883"/>
                <a:gd name="connsiteX4" fmla="*/ 24297 w 1919730"/>
                <a:gd name="connsiteY4" fmla="*/ 0 h 662883"/>
                <a:gd name="connsiteX5" fmla="*/ 475418 w 1919730"/>
                <a:gd name="connsiteY5" fmla="*/ 503198 h 662883"/>
                <a:gd name="connsiteX6" fmla="*/ 1043000 w 1919730"/>
                <a:gd name="connsiteY6" fmla="*/ 634867 h 662883"/>
                <a:gd name="connsiteX7" fmla="*/ 1478793 w 1919730"/>
                <a:gd name="connsiteY7" fmla="*/ 512655 h 662883"/>
                <a:gd name="connsiteX8" fmla="*/ 1896713 w 1919730"/>
                <a:gd name="connsiteY8" fmla="*/ 102267 h 662883"/>
                <a:gd name="connsiteX9" fmla="*/ 1919731 w 1919730"/>
                <a:gd name="connsiteY9" fmla="*/ 115154 h 662883"/>
                <a:gd name="connsiteX10" fmla="*/ 1491219 w 1919730"/>
                <a:gd name="connsiteY10" fmla="*/ 535924 h 662883"/>
                <a:gd name="connsiteX11" fmla="*/ 1274680 w 1919730"/>
                <a:gd name="connsiteY11" fmla="*/ 622929 h 662883"/>
                <a:gd name="connsiteX12" fmla="*/ 1044464 w 1919730"/>
                <a:gd name="connsiteY12" fmla="*/ 661209 h 662883"/>
                <a:gd name="connsiteX13" fmla="*/ 984789 w 1919730"/>
                <a:gd name="connsiteY13" fmla="*/ 662884 h 66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9730" h="662883">
                  <a:moveTo>
                    <a:pt x="984802" y="662884"/>
                  </a:moveTo>
                  <a:cubicBezTo>
                    <a:pt x="802441" y="662884"/>
                    <a:pt x="623035" y="616097"/>
                    <a:pt x="462531" y="526215"/>
                  </a:cubicBezTo>
                  <a:cubicBezTo>
                    <a:pt x="357098" y="467174"/>
                    <a:pt x="263378" y="391789"/>
                    <a:pt x="183970" y="302159"/>
                  </a:cubicBezTo>
                  <a:cubicBezTo>
                    <a:pt x="107227" y="215522"/>
                    <a:pt x="45323" y="117318"/>
                    <a:pt x="0" y="10289"/>
                  </a:cubicBezTo>
                  <a:lnTo>
                    <a:pt x="24297" y="0"/>
                  </a:lnTo>
                  <a:cubicBezTo>
                    <a:pt x="115300" y="214889"/>
                    <a:pt x="271306" y="388887"/>
                    <a:pt x="475418" y="503198"/>
                  </a:cubicBezTo>
                  <a:cubicBezTo>
                    <a:pt x="649021" y="600413"/>
                    <a:pt x="845298" y="645947"/>
                    <a:pt x="1043000" y="634867"/>
                  </a:cubicBezTo>
                  <a:cubicBezTo>
                    <a:pt x="1194376" y="626385"/>
                    <a:pt x="1345079" y="584136"/>
                    <a:pt x="1478793" y="512655"/>
                  </a:cubicBezTo>
                  <a:cubicBezTo>
                    <a:pt x="1654440" y="418777"/>
                    <a:pt x="1798957" y="276859"/>
                    <a:pt x="1896713" y="102267"/>
                  </a:cubicBezTo>
                  <a:lnTo>
                    <a:pt x="1919731" y="115154"/>
                  </a:lnTo>
                  <a:cubicBezTo>
                    <a:pt x="1819495" y="294152"/>
                    <a:pt x="1671324" y="439658"/>
                    <a:pt x="1491219" y="535924"/>
                  </a:cubicBezTo>
                  <a:cubicBezTo>
                    <a:pt x="1422587" y="572607"/>
                    <a:pt x="1349735" y="601877"/>
                    <a:pt x="1274680" y="622929"/>
                  </a:cubicBezTo>
                  <a:cubicBezTo>
                    <a:pt x="1199612" y="643982"/>
                    <a:pt x="1122157" y="656856"/>
                    <a:pt x="1044464" y="661209"/>
                  </a:cubicBezTo>
                  <a:cubicBezTo>
                    <a:pt x="1024559" y="662317"/>
                    <a:pt x="1004654" y="662884"/>
                    <a:pt x="984789" y="662884"/>
                  </a:cubicBez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9" name="任意多边形: 形状 218">
              <a:extLst>
                <a:ext uri="{FF2B5EF4-FFF2-40B4-BE49-F238E27FC236}">
                  <a16:creationId xmlns:a16="http://schemas.microsoft.com/office/drawing/2014/main" id="{06BC82D5-093D-2C92-D2BD-E7EF6451F31C}"/>
                </a:ext>
              </a:extLst>
            </p:cNvPr>
            <p:cNvSpPr/>
            <p:nvPr/>
          </p:nvSpPr>
          <p:spPr>
            <a:xfrm>
              <a:off x="4035425" y="4670220"/>
              <a:ext cx="782457" cy="1088283"/>
            </a:xfrm>
            <a:custGeom>
              <a:avLst/>
              <a:gdLst>
                <a:gd name="connsiteX0" fmla="*/ 766932 w 782457"/>
                <a:gd name="connsiteY0" fmla="*/ 1088283 h 1088283"/>
                <a:gd name="connsiteX1" fmla="*/ 744389 w 782457"/>
                <a:gd name="connsiteY1" fmla="*/ 1084102 h 1088283"/>
                <a:gd name="connsiteX2" fmla="*/ 750391 w 782457"/>
                <a:gd name="connsiteY2" fmla="*/ 1047603 h 1088283"/>
                <a:gd name="connsiteX3" fmla="*/ 773092 w 782457"/>
                <a:gd name="connsiteY3" fmla="*/ 1050861 h 1088283"/>
                <a:gd name="connsiteX4" fmla="*/ 766932 w 782457"/>
                <a:gd name="connsiteY4" fmla="*/ 1088283 h 1088283"/>
                <a:gd name="connsiteX5" fmla="*/ 777920 w 782457"/>
                <a:gd name="connsiteY5" fmla="*/ 1011078 h 1088283"/>
                <a:gd name="connsiteX6" fmla="*/ 755100 w 782457"/>
                <a:gd name="connsiteY6" fmla="*/ 1008809 h 1088283"/>
                <a:gd name="connsiteX7" fmla="*/ 758121 w 782457"/>
                <a:gd name="connsiteY7" fmla="*/ 969857 h 1088283"/>
                <a:gd name="connsiteX8" fmla="*/ 781020 w 782457"/>
                <a:gd name="connsiteY8" fmla="*/ 971137 h 1088283"/>
                <a:gd name="connsiteX9" fmla="*/ 777920 w 782457"/>
                <a:gd name="connsiteY9" fmla="*/ 1011078 h 1088283"/>
                <a:gd name="connsiteX10" fmla="*/ 782391 w 782457"/>
                <a:gd name="connsiteY10" fmla="*/ 931090 h 1088283"/>
                <a:gd name="connsiteX11" fmla="*/ 759466 w 782457"/>
                <a:gd name="connsiteY11" fmla="*/ 930800 h 1088283"/>
                <a:gd name="connsiteX12" fmla="*/ 759532 w 782457"/>
                <a:gd name="connsiteY12" fmla="*/ 919377 h 1088283"/>
                <a:gd name="connsiteX13" fmla="*/ 759110 w 782457"/>
                <a:gd name="connsiteY13" fmla="*/ 891729 h 1088283"/>
                <a:gd name="connsiteX14" fmla="*/ 782022 w 782457"/>
                <a:gd name="connsiteY14" fmla="*/ 891030 h 1088283"/>
                <a:gd name="connsiteX15" fmla="*/ 782457 w 782457"/>
                <a:gd name="connsiteY15" fmla="*/ 919377 h 1088283"/>
                <a:gd name="connsiteX16" fmla="*/ 782378 w 782457"/>
                <a:gd name="connsiteY16" fmla="*/ 931090 h 1088283"/>
                <a:gd name="connsiteX17" fmla="*/ 757092 w 782457"/>
                <a:gd name="connsiteY17" fmla="*/ 852698 h 1088283"/>
                <a:gd name="connsiteX18" fmla="*/ 753398 w 782457"/>
                <a:gd name="connsiteY18" fmla="*/ 813785 h 1088283"/>
                <a:gd name="connsiteX19" fmla="*/ 776179 w 782457"/>
                <a:gd name="connsiteY19" fmla="*/ 811134 h 1088283"/>
                <a:gd name="connsiteX20" fmla="*/ 779964 w 782457"/>
                <a:gd name="connsiteY20" fmla="*/ 851009 h 1088283"/>
                <a:gd name="connsiteX21" fmla="*/ 757092 w 782457"/>
                <a:gd name="connsiteY21" fmla="*/ 852685 h 1088283"/>
                <a:gd name="connsiteX22" fmla="*/ 748056 w 782457"/>
                <a:gd name="connsiteY22" fmla="*/ 775071 h 1088283"/>
                <a:gd name="connsiteX23" fmla="*/ 741078 w 782457"/>
                <a:gd name="connsiteY23" fmla="*/ 736620 h 1088283"/>
                <a:gd name="connsiteX24" fmla="*/ 763542 w 782457"/>
                <a:gd name="connsiteY24" fmla="*/ 732056 h 1088283"/>
                <a:gd name="connsiteX25" fmla="*/ 770691 w 782457"/>
                <a:gd name="connsiteY25" fmla="*/ 771470 h 1088283"/>
                <a:gd name="connsiteX26" fmla="*/ 748056 w 782457"/>
                <a:gd name="connsiteY26" fmla="*/ 775084 h 1088283"/>
                <a:gd name="connsiteX27" fmla="*/ 732478 w 782457"/>
                <a:gd name="connsiteY27" fmla="*/ 698499 h 1088283"/>
                <a:gd name="connsiteX28" fmla="*/ 722255 w 782457"/>
                <a:gd name="connsiteY28" fmla="*/ 660787 h 1088283"/>
                <a:gd name="connsiteX29" fmla="*/ 744244 w 782457"/>
                <a:gd name="connsiteY29" fmla="*/ 654310 h 1088283"/>
                <a:gd name="connsiteX30" fmla="*/ 754731 w 782457"/>
                <a:gd name="connsiteY30" fmla="*/ 692972 h 1088283"/>
                <a:gd name="connsiteX31" fmla="*/ 732478 w 782457"/>
                <a:gd name="connsiteY31" fmla="*/ 698499 h 1088283"/>
                <a:gd name="connsiteX32" fmla="*/ 710410 w 782457"/>
                <a:gd name="connsiteY32" fmla="*/ 623563 h 1088283"/>
                <a:gd name="connsiteX33" fmla="*/ 696969 w 782457"/>
                <a:gd name="connsiteY33" fmla="*/ 586879 h 1088283"/>
                <a:gd name="connsiteX34" fmla="*/ 718324 w 782457"/>
                <a:gd name="connsiteY34" fmla="*/ 578530 h 1088283"/>
                <a:gd name="connsiteX35" fmla="*/ 732095 w 782457"/>
                <a:gd name="connsiteY35" fmla="*/ 616136 h 1088283"/>
                <a:gd name="connsiteX36" fmla="*/ 710397 w 782457"/>
                <a:gd name="connsiteY36" fmla="*/ 623549 h 1088283"/>
                <a:gd name="connsiteX37" fmla="*/ 681971 w 782457"/>
                <a:gd name="connsiteY37" fmla="*/ 550816 h 1088283"/>
                <a:gd name="connsiteX38" fmla="*/ 665417 w 782457"/>
                <a:gd name="connsiteY38" fmla="*/ 515439 h 1088283"/>
                <a:gd name="connsiteX39" fmla="*/ 685968 w 782457"/>
                <a:gd name="connsiteY39" fmla="*/ 505269 h 1088283"/>
                <a:gd name="connsiteX40" fmla="*/ 702957 w 782457"/>
                <a:gd name="connsiteY40" fmla="*/ 541556 h 1088283"/>
                <a:gd name="connsiteX41" fmla="*/ 681984 w 782457"/>
                <a:gd name="connsiteY41" fmla="*/ 550829 h 1088283"/>
                <a:gd name="connsiteX42" fmla="*/ 647332 w 782457"/>
                <a:gd name="connsiteY42" fmla="*/ 480813 h 1088283"/>
                <a:gd name="connsiteX43" fmla="*/ 627770 w 782457"/>
                <a:gd name="connsiteY43" fmla="*/ 447005 h 1088283"/>
                <a:gd name="connsiteX44" fmla="*/ 647359 w 782457"/>
                <a:gd name="connsiteY44" fmla="*/ 435094 h 1088283"/>
                <a:gd name="connsiteX45" fmla="*/ 667422 w 782457"/>
                <a:gd name="connsiteY45" fmla="*/ 469773 h 1088283"/>
                <a:gd name="connsiteX46" fmla="*/ 647332 w 782457"/>
                <a:gd name="connsiteY46" fmla="*/ 480826 h 1088283"/>
                <a:gd name="connsiteX47" fmla="*/ 606758 w 782457"/>
                <a:gd name="connsiteY47" fmla="*/ 414068 h 1088283"/>
                <a:gd name="connsiteX48" fmla="*/ 584334 w 782457"/>
                <a:gd name="connsiteY48" fmla="*/ 382068 h 1088283"/>
                <a:gd name="connsiteX49" fmla="*/ 602827 w 782457"/>
                <a:gd name="connsiteY49" fmla="*/ 368508 h 1088283"/>
                <a:gd name="connsiteX50" fmla="*/ 625805 w 782457"/>
                <a:gd name="connsiteY50" fmla="*/ 401313 h 1088283"/>
                <a:gd name="connsiteX51" fmla="*/ 606744 w 782457"/>
                <a:gd name="connsiteY51" fmla="*/ 414055 h 1088283"/>
                <a:gd name="connsiteX52" fmla="*/ 560564 w 782457"/>
                <a:gd name="connsiteY52" fmla="*/ 351070 h 1088283"/>
                <a:gd name="connsiteX53" fmla="*/ 535475 w 782457"/>
                <a:gd name="connsiteY53" fmla="*/ 321114 h 1088283"/>
                <a:gd name="connsiteX54" fmla="*/ 552729 w 782457"/>
                <a:gd name="connsiteY54" fmla="*/ 306010 h 1088283"/>
                <a:gd name="connsiteX55" fmla="*/ 578451 w 782457"/>
                <a:gd name="connsiteY55" fmla="*/ 336718 h 1088283"/>
                <a:gd name="connsiteX56" fmla="*/ 560564 w 782457"/>
                <a:gd name="connsiteY56" fmla="*/ 351057 h 1088283"/>
                <a:gd name="connsiteX57" fmla="*/ 509107 w 782457"/>
                <a:gd name="connsiteY57" fmla="*/ 292279 h 1088283"/>
                <a:gd name="connsiteX58" fmla="*/ 485087 w 782457"/>
                <a:gd name="connsiteY58" fmla="*/ 268034 h 1088283"/>
                <a:gd name="connsiteX59" fmla="*/ 481525 w 782457"/>
                <a:gd name="connsiteY59" fmla="*/ 264592 h 1088283"/>
                <a:gd name="connsiteX60" fmla="*/ 497420 w 782457"/>
                <a:gd name="connsiteY60" fmla="*/ 248064 h 1088283"/>
                <a:gd name="connsiteX61" fmla="*/ 501074 w 782457"/>
                <a:gd name="connsiteY61" fmla="*/ 251599 h 1088283"/>
                <a:gd name="connsiteX62" fmla="*/ 525688 w 782457"/>
                <a:gd name="connsiteY62" fmla="*/ 276450 h 1088283"/>
                <a:gd name="connsiteX63" fmla="*/ 509094 w 782457"/>
                <a:gd name="connsiteY63" fmla="*/ 292279 h 1088283"/>
                <a:gd name="connsiteX64" fmla="*/ 452796 w 782457"/>
                <a:gd name="connsiteY64" fmla="*/ 238118 h 1088283"/>
                <a:gd name="connsiteX65" fmla="*/ 422959 w 782457"/>
                <a:gd name="connsiteY65" fmla="*/ 212897 h 1088283"/>
                <a:gd name="connsiteX66" fmla="*/ 437376 w 782457"/>
                <a:gd name="connsiteY66" fmla="*/ 195077 h 1088283"/>
                <a:gd name="connsiteX67" fmla="*/ 467965 w 782457"/>
                <a:gd name="connsiteY67" fmla="*/ 220931 h 1088283"/>
                <a:gd name="connsiteX68" fmla="*/ 452796 w 782457"/>
                <a:gd name="connsiteY68" fmla="*/ 238118 h 1088283"/>
                <a:gd name="connsiteX69" fmla="*/ 392053 w 782457"/>
                <a:gd name="connsiteY69" fmla="*/ 188970 h 1088283"/>
                <a:gd name="connsiteX70" fmla="*/ 360158 w 782457"/>
                <a:gd name="connsiteY70" fmla="*/ 166387 h 1088283"/>
                <a:gd name="connsiteX71" fmla="*/ 373006 w 782457"/>
                <a:gd name="connsiteY71" fmla="*/ 147393 h 1088283"/>
                <a:gd name="connsiteX72" fmla="*/ 405705 w 782457"/>
                <a:gd name="connsiteY72" fmla="*/ 170542 h 1088283"/>
                <a:gd name="connsiteX73" fmla="*/ 392053 w 782457"/>
                <a:gd name="connsiteY73" fmla="*/ 188970 h 1088283"/>
                <a:gd name="connsiteX74" fmla="*/ 327327 w 782457"/>
                <a:gd name="connsiteY74" fmla="*/ 145190 h 1088283"/>
                <a:gd name="connsiteX75" fmla="*/ 293624 w 782457"/>
                <a:gd name="connsiteY75" fmla="*/ 125417 h 1088283"/>
                <a:gd name="connsiteX76" fmla="*/ 304797 w 782457"/>
                <a:gd name="connsiteY76" fmla="*/ 105393 h 1088283"/>
                <a:gd name="connsiteX77" fmla="*/ 339356 w 782457"/>
                <a:gd name="connsiteY77" fmla="*/ 125668 h 1088283"/>
                <a:gd name="connsiteX78" fmla="*/ 327340 w 782457"/>
                <a:gd name="connsiteY78" fmla="*/ 145190 h 1088283"/>
                <a:gd name="connsiteX79" fmla="*/ 259091 w 782457"/>
                <a:gd name="connsiteY79" fmla="*/ 107108 h 1088283"/>
                <a:gd name="connsiteX80" fmla="*/ 223819 w 782457"/>
                <a:gd name="connsiteY80" fmla="*/ 90303 h 1088283"/>
                <a:gd name="connsiteX81" fmla="*/ 233237 w 782457"/>
                <a:gd name="connsiteY81" fmla="*/ 69396 h 1088283"/>
                <a:gd name="connsiteX82" fmla="*/ 269406 w 782457"/>
                <a:gd name="connsiteY82" fmla="*/ 86623 h 1088283"/>
                <a:gd name="connsiteX83" fmla="*/ 259104 w 782457"/>
                <a:gd name="connsiteY83" fmla="*/ 107108 h 1088283"/>
                <a:gd name="connsiteX84" fmla="*/ 187848 w 782457"/>
                <a:gd name="connsiteY84" fmla="*/ 75015 h 1088283"/>
                <a:gd name="connsiteX85" fmla="*/ 151257 w 782457"/>
                <a:gd name="connsiteY85" fmla="*/ 61297 h 1088283"/>
                <a:gd name="connsiteX86" fmla="*/ 158842 w 782457"/>
                <a:gd name="connsiteY86" fmla="*/ 39664 h 1088283"/>
                <a:gd name="connsiteX87" fmla="*/ 196356 w 782457"/>
                <a:gd name="connsiteY87" fmla="*/ 53726 h 1088283"/>
                <a:gd name="connsiteX88" fmla="*/ 187848 w 782457"/>
                <a:gd name="connsiteY88" fmla="*/ 75015 h 1088283"/>
                <a:gd name="connsiteX89" fmla="*/ 114113 w 782457"/>
                <a:gd name="connsiteY89" fmla="*/ 49188 h 1088283"/>
                <a:gd name="connsiteX90" fmla="*/ 76479 w 782457"/>
                <a:gd name="connsiteY90" fmla="*/ 38688 h 1088283"/>
                <a:gd name="connsiteX91" fmla="*/ 82165 w 782457"/>
                <a:gd name="connsiteY91" fmla="*/ 16475 h 1088283"/>
                <a:gd name="connsiteX92" fmla="*/ 120760 w 782457"/>
                <a:gd name="connsiteY92" fmla="*/ 27239 h 1088283"/>
                <a:gd name="connsiteX93" fmla="*/ 114126 w 782457"/>
                <a:gd name="connsiteY93" fmla="*/ 49188 h 1088283"/>
                <a:gd name="connsiteX94" fmla="*/ 38411 w 782457"/>
                <a:gd name="connsiteY94" fmla="*/ 29824 h 1088283"/>
                <a:gd name="connsiteX95" fmla="*/ 0 w 782457"/>
                <a:gd name="connsiteY95" fmla="*/ 22622 h 1088283"/>
                <a:gd name="connsiteX96" fmla="*/ 3733 w 782457"/>
                <a:gd name="connsiteY96" fmla="*/ 0 h 1088283"/>
                <a:gd name="connsiteX97" fmla="*/ 43120 w 782457"/>
                <a:gd name="connsiteY97" fmla="*/ 7387 h 1088283"/>
                <a:gd name="connsiteX98" fmla="*/ 38411 w 782457"/>
                <a:gd name="connsiteY98" fmla="*/ 29824 h 108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82457" h="1088283">
                  <a:moveTo>
                    <a:pt x="766932" y="1088283"/>
                  </a:moveTo>
                  <a:lnTo>
                    <a:pt x="744389" y="1084102"/>
                  </a:lnTo>
                  <a:cubicBezTo>
                    <a:pt x="746632" y="1072019"/>
                    <a:pt x="748650" y="1059739"/>
                    <a:pt x="750391" y="1047603"/>
                  </a:cubicBezTo>
                  <a:lnTo>
                    <a:pt x="773092" y="1050861"/>
                  </a:lnTo>
                  <a:cubicBezTo>
                    <a:pt x="771311" y="1063300"/>
                    <a:pt x="769227" y="1075897"/>
                    <a:pt x="766932" y="1088283"/>
                  </a:cubicBezTo>
                  <a:close/>
                  <a:moveTo>
                    <a:pt x="777920" y="1011078"/>
                  </a:moveTo>
                  <a:lnTo>
                    <a:pt x="755100" y="1008809"/>
                  </a:lnTo>
                  <a:cubicBezTo>
                    <a:pt x="756379" y="995935"/>
                    <a:pt x="757408" y="982824"/>
                    <a:pt x="758121" y="969857"/>
                  </a:cubicBezTo>
                  <a:lnTo>
                    <a:pt x="781020" y="971137"/>
                  </a:lnTo>
                  <a:cubicBezTo>
                    <a:pt x="780281" y="984433"/>
                    <a:pt x="779226" y="997874"/>
                    <a:pt x="777920" y="1011078"/>
                  </a:cubicBezTo>
                  <a:close/>
                  <a:moveTo>
                    <a:pt x="782391" y="931090"/>
                  </a:moveTo>
                  <a:lnTo>
                    <a:pt x="759466" y="930800"/>
                  </a:lnTo>
                  <a:cubicBezTo>
                    <a:pt x="759519" y="927001"/>
                    <a:pt x="759532" y="923189"/>
                    <a:pt x="759532" y="919377"/>
                  </a:cubicBezTo>
                  <a:cubicBezTo>
                    <a:pt x="759532" y="910209"/>
                    <a:pt x="759387" y="900910"/>
                    <a:pt x="759110" y="891729"/>
                  </a:cubicBezTo>
                  <a:lnTo>
                    <a:pt x="782022" y="891030"/>
                  </a:lnTo>
                  <a:cubicBezTo>
                    <a:pt x="782312" y="900435"/>
                    <a:pt x="782457" y="909972"/>
                    <a:pt x="782457" y="919377"/>
                  </a:cubicBezTo>
                  <a:cubicBezTo>
                    <a:pt x="782457" y="923281"/>
                    <a:pt x="782431" y="927199"/>
                    <a:pt x="782378" y="931090"/>
                  </a:cubicBezTo>
                  <a:close/>
                  <a:moveTo>
                    <a:pt x="757092" y="852698"/>
                  </a:moveTo>
                  <a:cubicBezTo>
                    <a:pt x="756142" y="839784"/>
                    <a:pt x="754902" y="826699"/>
                    <a:pt x="753398" y="813785"/>
                  </a:cubicBezTo>
                  <a:lnTo>
                    <a:pt x="776179" y="811134"/>
                  </a:lnTo>
                  <a:cubicBezTo>
                    <a:pt x="777722" y="824364"/>
                    <a:pt x="778988" y="837779"/>
                    <a:pt x="779964" y="851009"/>
                  </a:cubicBezTo>
                  <a:lnTo>
                    <a:pt x="757092" y="852685"/>
                  </a:lnTo>
                  <a:close/>
                  <a:moveTo>
                    <a:pt x="748056" y="775071"/>
                  </a:moveTo>
                  <a:cubicBezTo>
                    <a:pt x="746011" y="762249"/>
                    <a:pt x="743664" y="749309"/>
                    <a:pt x="741078" y="736620"/>
                  </a:cubicBezTo>
                  <a:lnTo>
                    <a:pt x="763542" y="732056"/>
                  </a:lnTo>
                  <a:cubicBezTo>
                    <a:pt x="766180" y="745062"/>
                    <a:pt x="768594" y="758319"/>
                    <a:pt x="770691" y="771470"/>
                  </a:cubicBezTo>
                  <a:lnTo>
                    <a:pt x="748056" y="775084"/>
                  </a:lnTo>
                  <a:close/>
                  <a:moveTo>
                    <a:pt x="732478" y="698499"/>
                  </a:moveTo>
                  <a:cubicBezTo>
                    <a:pt x="729352" y="685902"/>
                    <a:pt x="725909" y="673212"/>
                    <a:pt x="722255" y="660787"/>
                  </a:cubicBezTo>
                  <a:lnTo>
                    <a:pt x="744244" y="654310"/>
                  </a:lnTo>
                  <a:cubicBezTo>
                    <a:pt x="747990" y="667052"/>
                    <a:pt x="751525" y="680058"/>
                    <a:pt x="754731" y="692972"/>
                  </a:cubicBezTo>
                  <a:lnTo>
                    <a:pt x="732478" y="698499"/>
                  </a:lnTo>
                  <a:close/>
                  <a:moveTo>
                    <a:pt x="710410" y="623563"/>
                  </a:moveTo>
                  <a:cubicBezTo>
                    <a:pt x="706202" y="611282"/>
                    <a:pt x="701691" y="598936"/>
                    <a:pt x="696969" y="586879"/>
                  </a:cubicBezTo>
                  <a:lnTo>
                    <a:pt x="718324" y="578530"/>
                  </a:lnTo>
                  <a:cubicBezTo>
                    <a:pt x="723152" y="590889"/>
                    <a:pt x="727795" y="603539"/>
                    <a:pt x="732095" y="616136"/>
                  </a:cubicBezTo>
                  <a:lnTo>
                    <a:pt x="710397" y="623549"/>
                  </a:lnTo>
                  <a:close/>
                  <a:moveTo>
                    <a:pt x="681971" y="550816"/>
                  </a:moveTo>
                  <a:cubicBezTo>
                    <a:pt x="676734" y="538958"/>
                    <a:pt x="671154" y="527060"/>
                    <a:pt x="665417" y="515439"/>
                  </a:cubicBezTo>
                  <a:lnTo>
                    <a:pt x="685968" y="505269"/>
                  </a:lnTo>
                  <a:cubicBezTo>
                    <a:pt x="691864" y="517193"/>
                    <a:pt x="697575" y="529394"/>
                    <a:pt x="702957" y="541556"/>
                  </a:cubicBezTo>
                  <a:lnTo>
                    <a:pt x="681984" y="550829"/>
                  </a:lnTo>
                  <a:close/>
                  <a:moveTo>
                    <a:pt x="647332" y="480813"/>
                  </a:moveTo>
                  <a:cubicBezTo>
                    <a:pt x="641080" y="469456"/>
                    <a:pt x="634498" y="458086"/>
                    <a:pt x="627770" y="447005"/>
                  </a:cubicBezTo>
                  <a:lnTo>
                    <a:pt x="647359" y="435094"/>
                  </a:lnTo>
                  <a:cubicBezTo>
                    <a:pt x="654270" y="446451"/>
                    <a:pt x="661011" y="458125"/>
                    <a:pt x="667422" y="469773"/>
                  </a:cubicBezTo>
                  <a:lnTo>
                    <a:pt x="647332" y="480826"/>
                  </a:lnTo>
                  <a:close/>
                  <a:moveTo>
                    <a:pt x="606758" y="414068"/>
                  </a:moveTo>
                  <a:cubicBezTo>
                    <a:pt x="599542" y="403292"/>
                    <a:pt x="592010" y="392528"/>
                    <a:pt x="584334" y="382068"/>
                  </a:cubicBezTo>
                  <a:lnTo>
                    <a:pt x="602827" y="368508"/>
                  </a:lnTo>
                  <a:cubicBezTo>
                    <a:pt x="610688" y="379232"/>
                    <a:pt x="618418" y="390259"/>
                    <a:pt x="625805" y="401313"/>
                  </a:cubicBezTo>
                  <a:lnTo>
                    <a:pt x="606744" y="414055"/>
                  </a:lnTo>
                  <a:close/>
                  <a:moveTo>
                    <a:pt x="560564" y="351070"/>
                  </a:moveTo>
                  <a:cubicBezTo>
                    <a:pt x="552452" y="340952"/>
                    <a:pt x="544010" y="330888"/>
                    <a:pt x="535475" y="321114"/>
                  </a:cubicBezTo>
                  <a:lnTo>
                    <a:pt x="552729" y="306010"/>
                  </a:lnTo>
                  <a:cubicBezTo>
                    <a:pt x="561487" y="316022"/>
                    <a:pt x="570140" y="326350"/>
                    <a:pt x="578451" y="336718"/>
                  </a:cubicBezTo>
                  <a:lnTo>
                    <a:pt x="560564" y="351057"/>
                  </a:lnTo>
                  <a:close/>
                  <a:moveTo>
                    <a:pt x="509107" y="292279"/>
                  </a:moveTo>
                  <a:cubicBezTo>
                    <a:pt x="501298" y="284088"/>
                    <a:pt x="493212" y="275936"/>
                    <a:pt x="485087" y="268034"/>
                  </a:cubicBezTo>
                  <a:cubicBezTo>
                    <a:pt x="483900" y="266887"/>
                    <a:pt x="482726" y="265739"/>
                    <a:pt x="481525" y="264592"/>
                  </a:cubicBezTo>
                  <a:lnTo>
                    <a:pt x="497420" y="248064"/>
                  </a:lnTo>
                  <a:cubicBezTo>
                    <a:pt x="498634" y="249238"/>
                    <a:pt x="499860" y="250412"/>
                    <a:pt x="501074" y="251599"/>
                  </a:cubicBezTo>
                  <a:cubicBezTo>
                    <a:pt x="509397" y="259698"/>
                    <a:pt x="517681" y="268061"/>
                    <a:pt x="525688" y="276450"/>
                  </a:cubicBezTo>
                  <a:lnTo>
                    <a:pt x="509094" y="292279"/>
                  </a:lnTo>
                  <a:close/>
                  <a:moveTo>
                    <a:pt x="452796" y="238118"/>
                  </a:moveTo>
                  <a:cubicBezTo>
                    <a:pt x="443075" y="229544"/>
                    <a:pt x="433036" y="221049"/>
                    <a:pt x="422959" y="212897"/>
                  </a:cubicBezTo>
                  <a:lnTo>
                    <a:pt x="437376" y="195077"/>
                  </a:lnTo>
                  <a:cubicBezTo>
                    <a:pt x="447718" y="203440"/>
                    <a:pt x="458006" y="212146"/>
                    <a:pt x="467965" y="220931"/>
                  </a:cubicBezTo>
                  <a:lnTo>
                    <a:pt x="452796" y="238118"/>
                  </a:lnTo>
                  <a:close/>
                  <a:moveTo>
                    <a:pt x="392053" y="188970"/>
                  </a:moveTo>
                  <a:cubicBezTo>
                    <a:pt x="381619" y="181240"/>
                    <a:pt x="370895" y="173642"/>
                    <a:pt x="360158" y="166387"/>
                  </a:cubicBezTo>
                  <a:lnTo>
                    <a:pt x="373006" y="147393"/>
                  </a:lnTo>
                  <a:cubicBezTo>
                    <a:pt x="384007" y="154832"/>
                    <a:pt x="395008" y="162628"/>
                    <a:pt x="405705" y="170542"/>
                  </a:cubicBezTo>
                  <a:lnTo>
                    <a:pt x="392053" y="188970"/>
                  </a:lnTo>
                  <a:close/>
                  <a:moveTo>
                    <a:pt x="327327" y="145190"/>
                  </a:moveTo>
                  <a:cubicBezTo>
                    <a:pt x="316286" y="138397"/>
                    <a:pt x="304942" y="131735"/>
                    <a:pt x="293624" y="125417"/>
                  </a:cubicBezTo>
                  <a:lnTo>
                    <a:pt x="304797" y="105393"/>
                  </a:lnTo>
                  <a:cubicBezTo>
                    <a:pt x="316405" y="111870"/>
                    <a:pt x="328039" y="118690"/>
                    <a:pt x="339356" y="125668"/>
                  </a:cubicBezTo>
                  <a:lnTo>
                    <a:pt x="327340" y="145190"/>
                  </a:lnTo>
                  <a:close/>
                  <a:moveTo>
                    <a:pt x="259091" y="107108"/>
                  </a:moveTo>
                  <a:cubicBezTo>
                    <a:pt x="247510" y="101278"/>
                    <a:pt x="235638" y="95619"/>
                    <a:pt x="223819" y="90303"/>
                  </a:cubicBezTo>
                  <a:lnTo>
                    <a:pt x="233237" y="69396"/>
                  </a:lnTo>
                  <a:cubicBezTo>
                    <a:pt x="245360" y="74857"/>
                    <a:pt x="257535" y="80661"/>
                    <a:pt x="269406" y="86623"/>
                  </a:cubicBezTo>
                  <a:lnTo>
                    <a:pt x="259104" y="107108"/>
                  </a:lnTo>
                  <a:close/>
                  <a:moveTo>
                    <a:pt x="187848" y="75015"/>
                  </a:moveTo>
                  <a:cubicBezTo>
                    <a:pt x="175805" y="70201"/>
                    <a:pt x="163498" y="65584"/>
                    <a:pt x="151257" y="61297"/>
                  </a:cubicBezTo>
                  <a:lnTo>
                    <a:pt x="158842" y="39664"/>
                  </a:lnTo>
                  <a:cubicBezTo>
                    <a:pt x="171386" y="44057"/>
                    <a:pt x="184010" y="48792"/>
                    <a:pt x="196356" y="53726"/>
                  </a:cubicBezTo>
                  <a:lnTo>
                    <a:pt x="187848" y="75015"/>
                  </a:lnTo>
                  <a:close/>
                  <a:moveTo>
                    <a:pt x="114113" y="49188"/>
                  </a:moveTo>
                  <a:cubicBezTo>
                    <a:pt x="101687" y="45429"/>
                    <a:pt x="89024" y="41894"/>
                    <a:pt x="76479" y="38688"/>
                  </a:cubicBezTo>
                  <a:lnTo>
                    <a:pt x="82165" y="16475"/>
                  </a:lnTo>
                  <a:cubicBezTo>
                    <a:pt x="95025" y="19773"/>
                    <a:pt x="108018" y="23387"/>
                    <a:pt x="120760" y="27239"/>
                  </a:cubicBezTo>
                  <a:lnTo>
                    <a:pt x="114126" y="49188"/>
                  </a:lnTo>
                  <a:close/>
                  <a:moveTo>
                    <a:pt x="38411" y="29824"/>
                  </a:moveTo>
                  <a:cubicBezTo>
                    <a:pt x="25722" y="27160"/>
                    <a:pt x="12795" y="24733"/>
                    <a:pt x="0" y="22622"/>
                  </a:cubicBezTo>
                  <a:lnTo>
                    <a:pt x="3733" y="0"/>
                  </a:lnTo>
                  <a:cubicBezTo>
                    <a:pt x="16845" y="2163"/>
                    <a:pt x="30101" y="4656"/>
                    <a:pt x="43120" y="7387"/>
                  </a:cubicBezTo>
                  <a:lnTo>
                    <a:pt x="38411" y="29824"/>
                  </a:ln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20" name="任意多边形: 形状 219">
              <a:extLst>
                <a:ext uri="{FF2B5EF4-FFF2-40B4-BE49-F238E27FC236}">
                  <a16:creationId xmlns:a16="http://schemas.microsoft.com/office/drawing/2014/main" id="{84028663-3D0F-0809-98F3-DEB2E5B09A4F}"/>
                </a:ext>
              </a:extLst>
            </p:cNvPr>
            <p:cNvSpPr/>
            <p:nvPr/>
          </p:nvSpPr>
          <p:spPr>
            <a:xfrm>
              <a:off x="2956744" y="5163591"/>
              <a:ext cx="1070330" cy="1355249"/>
            </a:xfrm>
            <a:custGeom>
              <a:avLst/>
              <a:gdLst>
                <a:gd name="connsiteX0" fmla="*/ 910605 w 1070330"/>
                <a:gd name="connsiteY0" fmla="*/ 1355249 h 1355249"/>
                <a:gd name="connsiteX1" fmla="*/ 870558 w 1070330"/>
                <a:gd name="connsiteY1" fmla="*/ 1353574 h 1355249"/>
                <a:gd name="connsiteX2" fmla="*/ 872009 w 1070330"/>
                <a:gd name="connsiteY2" fmla="*/ 1330688 h 1355249"/>
                <a:gd name="connsiteX3" fmla="*/ 911053 w 1070330"/>
                <a:gd name="connsiteY3" fmla="*/ 1332324 h 1355249"/>
                <a:gd name="connsiteX4" fmla="*/ 910592 w 1070330"/>
                <a:gd name="connsiteY4" fmla="*/ 1355249 h 1355249"/>
                <a:gd name="connsiteX5" fmla="*/ 950678 w 1070330"/>
                <a:gd name="connsiteY5" fmla="*/ 1355196 h 1355249"/>
                <a:gd name="connsiteX6" fmla="*/ 950164 w 1070330"/>
                <a:gd name="connsiteY6" fmla="*/ 1332271 h 1355249"/>
                <a:gd name="connsiteX7" fmla="*/ 989208 w 1070330"/>
                <a:gd name="connsiteY7" fmla="*/ 1330543 h 1355249"/>
                <a:gd name="connsiteX8" fmla="*/ 990712 w 1070330"/>
                <a:gd name="connsiteY8" fmla="*/ 1353416 h 1355249"/>
                <a:gd name="connsiteX9" fmla="*/ 950691 w 1070330"/>
                <a:gd name="connsiteY9" fmla="*/ 1355196 h 1355249"/>
                <a:gd name="connsiteX10" fmla="*/ 830643 w 1070330"/>
                <a:gd name="connsiteY10" fmla="*/ 1350158 h 1355249"/>
                <a:gd name="connsiteX11" fmla="*/ 790899 w 1070330"/>
                <a:gd name="connsiteY11" fmla="*/ 1345013 h 1355249"/>
                <a:gd name="connsiteX12" fmla="*/ 794329 w 1070330"/>
                <a:gd name="connsiteY12" fmla="*/ 1322339 h 1355249"/>
                <a:gd name="connsiteX13" fmla="*/ 833083 w 1070330"/>
                <a:gd name="connsiteY13" fmla="*/ 1327351 h 1355249"/>
                <a:gd name="connsiteX14" fmla="*/ 830630 w 1070330"/>
                <a:gd name="connsiteY14" fmla="*/ 1350144 h 1355249"/>
                <a:gd name="connsiteX15" fmla="*/ 1030613 w 1070330"/>
                <a:gd name="connsiteY15" fmla="*/ 1349933 h 1355249"/>
                <a:gd name="connsiteX16" fmla="*/ 1028134 w 1070330"/>
                <a:gd name="connsiteY16" fmla="*/ 1327140 h 1355249"/>
                <a:gd name="connsiteX17" fmla="*/ 1066888 w 1070330"/>
                <a:gd name="connsiteY17" fmla="*/ 1322088 h 1355249"/>
                <a:gd name="connsiteX18" fmla="*/ 1070331 w 1070330"/>
                <a:gd name="connsiteY18" fmla="*/ 1344763 h 1355249"/>
                <a:gd name="connsiteX19" fmla="*/ 1030613 w 1070330"/>
                <a:gd name="connsiteY19" fmla="*/ 1349947 h 1355249"/>
                <a:gd name="connsiteX20" fmla="*/ 751420 w 1070330"/>
                <a:gd name="connsiteY20" fmla="*/ 1338154 h 1355249"/>
                <a:gd name="connsiteX21" fmla="*/ 712270 w 1070330"/>
                <a:gd name="connsiteY21" fmla="*/ 1329580 h 1355249"/>
                <a:gd name="connsiteX22" fmla="*/ 717652 w 1070330"/>
                <a:gd name="connsiteY22" fmla="*/ 1307301 h 1355249"/>
                <a:gd name="connsiteX23" fmla="*/ 755825 w 1070330"/>
                <a:gd name="connsiteY23" fmla="*/ 1315651 h 1355249"/>
                <a:gd name="connsiteX24" fmla="*/ 751407 w 1070330"/>
                <a:gd name="connsiteY24" fmla="*/ 1338154 h 1355249"/>
                <a:gd name="connsiteX25" fmla="*/ 673542 w 1070330"/>
                <a:gd name="connsiteY25" fmla="*/ 1319331 h 1355249"/>
                <a:gd name="connsiteX26" fmla="*/ 635289 w 1070330"/>
                <a:gd name="connsiteY26" fmla="*/ 1307407 h 1355249"/>
                <a:gd name="connsiteX27" fmla="*/ 642583 w 1070330"/>
                <a:gd name="connsiteY27" fmla="*/ 1285668 h 1355249"/>
                <a:gd name="connsiteX28" fmla="*/ 679887 w 1070330"/>
                <a:gd name="connsiteY28" fmla="*/ 1297289 h 1355249"/>
                <a:gd name="connsiteX29" fmla="*/ 673542 w 1070330"/>
                <a:gd name="connsiteY29" fmla="*/ 1319318 h 1355249"/>
                <a:gd name="connsiteX30" fmla="*/ 597590 w 1070330"/>
                <a:gd name="connsiteY30" fmla="*/ 1293847 h 1355249"/>
                <a:gd name="connsiteX31" fmla="*/ 560511 w 1070330"/>
                <a:gd name="connsiteY31" fmla="*/ 1278677 h 1355249"/>
                <a:gd name="connsiteX32" fmla="*/ 569652 w 1070330"/>
                <a:gd name="connsiteY32" fmla="*/ 1257651 h 1355249"/>
                <a:gd name="connsiteX33" fmla="*/ 605821 w 1070330"/>
                <a:gd name="connsiteY33" fmla="*/ 1272451 h 1355249"/>
                <a:gd name="connsiteX34" fmla="*/ 597603 w 1070330"/>
                <a:gd name="connsiteY34" fmla="*/ 1293847 h 1355249"/>
                <a:gd name="connsiteX35" fmla="*/ 524118 w 1070330"/>
                <a:gd name="connsiteY35" fmla="*/ 1261925 h 1355249"/>
                <a:gd name="connsiteX36" fmla="*/ 488477 w 1070330"/>
                <a:gd name="connsiteY36" fmla="*/ 1243617 h 1355249"/>
                <a:gd name="connsiteX37" fmla="*/ 499386 w 1070330"/>
                <a:gd name="connsiteY37" fmla="*/ 1223448 h 1355249"/>
                <a:gd name="connsiteX38" fmla="*/ 534143 w 1070330"/>
                <a:gd name="connsiteY38" fmla="*/ 1241295 h 1355249"/>
                <a:gd name="connsiteX39" fmla="*/ 524105 w 1070330"/>
                <a:gd name="connsiteY39" fmla="*/ 1261912 h 1355249"/>
                <a:gd name="connsiteX40" fmla="*/ 453654 w 1070330"/>
                <a:gd name="connsiteY40" fmla="*/ 1223817 h 1355249"/>
                <a:gd name="connsiteX41" fmla="*/ 419714 w 1070330"/>
                <a:gd name="connsiteY41" fmla="*/ 1202541 h 1355249"/>
                <a:gd name="connsiteX42" fmla="*/ 432311 w 1070330"/>
                <a:gd name="connsiteY42" fmla="*/ 1183375 h 1355249"/>
                <a:gd name="connsiteX43" fmla="*/ 465420 w 1070330"/>
                <a:gd name="connsiteY43" fmla="*/ 1204137 h 1355249"/>
                <a:gd name="connsiteX44" fmla="*/ 453654 w 1070330"/>
                <a:gd name="connsiteY44" fmla="*/ 1223817 h 1355249"/>
                <a:gd name="connsiteX45" fmla="*/ 386724 w 1070330"/>
                <a:gd name="connsiteY45" fmla="*/ 1179813 h 1355249"/>
                <a:gd name="connsiteX46" fmla="*/ 354737 w 1070330"/>
                <a:gd name="connsiteY46" fmla="*/ 1155701 h 1355249"/>
                <a:gd name="connsiteX47" fmla="*/ 368917 w 1070330"/>
                <a:gd name="connsiteY47" fmla="*/ 1137682 h 1355249"/>
                <a:gd name="connsiteX48" fmla="*/ 400126 w 1070330"/>
                <a:gd name="connsiteY48" fmla="*/ 1161201 h 1355249"/>
                <a:gd name="connsiteX49" fmla="*/ 386724 w 1070330"/>
                <a:gd name="connsiteY49" fmla="*/ 1179800 h 1355249"/>
                <a:gd name="connsiteX50" fmla="*/ 323805 w 1070330"/>
                <a:gd name="connsiteY50" fmla="*/ 1130256 h 1355249"/>
                <a:gd name="connsiteX51" fmla="*/ 293994 w 1070330"/>
                <a:gd name="connsiteY51" fmla="*/ 1103505 h 1355249"/>
                <a:gd name="connsiteX52" fmla="*/ 309664 w 1070330"/>
                <a:gd name="connsiteY52" fmla="*/ 1086766 h 1355249"/>
                <a:gd name="connsiteX53" fmla="*/ 338750 w 1070330"/>
                <a:gd name="connsiteY53" fmla="*/ 1112857 h 1355249"/>
                <a:gd name="connsiteX54" fmla="*/ 323805 w 1070330"/>
                <a:gd name="connsiteY54" fmla="*/ 1130243 h 1355249"/>
                <a:gd name="connsiteX55" fmla="*/ 265344 w 1070330"/>
                <a:gd name="connsiteY55" fmla="*/ 1075501 h 1355249"/>
                <a:gd name="connsiteX56" fmla="*/ 237933 w 1070330"/>
                <a:gd name="connsiteY56" fmla="*/ 1046297 h 1355249"/>
                <a:gd name="connsiteX57" fmla="*/ 254989 w 1070330"/>
                <a:gd name="connsiteY57" fmla="*/ 1030970 h 1355249"/>
                <a:gd name="connsiteX58" fmla="*/ 281726 w 1070330"/>
                <a:gd name="connsiteY58" fmla="*/ 1059462 h 1355249"/>
                <a:gd name="connsiteX59" fmla="*/ 265344 w 1070330"/>
                <a:gd name="connsiteY59" fmla="*/ 1075501 h 1355249"/>
                <a:gd name="connsiteX60" fmla="*/ 211803 w 1070330"/>
                <a:gd name="connsiteY60" fmla="*/ 1015932 h 1355249"/>
                <a:gd name="connsiteX61" fmla="*/ 187004 w 1070330"/>
                <a:gd name="connsiteY61" fmla="*/ 984473 h 1355249"/>
                <a:gd name="connsiteX62" fmla="*/ 205313 w 1070330"/>
                <a:gd name="connsiteY62" fmla="*/ 970675 h 1355249"/>
                <a:gd name="connsiteX63" fmla="*/ 229504 w 1070330"/>
                <a:gd name="connsiteY63" fmla="*/ 1001357 h 1355249"/>
                <a:gd name="connsiteX64" fmla="*/ 211803 w 1070330"/>
                <a:gd name="connsiteY64" fmla="*/ 1015932 h 1355249"/>
                <a:gd name="connsiteX65" fmla="*/ 163591 w 1070330"/>
                <a:gd name="connsiteY65" fmla="*/ 951984 h 1355249"/>
                <a:gd name="connsiteX66" fmla="*/ 141602 w 1070330"/>
                <a:gd name="connsiteY66" fmla="*/ 918506 h 1355249"/>
                <a:gd name="connsiteX67" fmla="*/ 161032 w 1070330"/>
                <a:gd name="connsiteY67" fmla="*/ 906331 h 1355249"/>
                <a:gd name="connsiteX68" fmla="*/ 182480 w 1070330"/>
                <a:gd name="connsiteY68" fmla="*/ 938978 h 1355249"/>
                <a:gd name="connsiteX69" fmla="*/ 163591 w 1070330"/>
                <a:gd name="connsiteY69" fmla="*/ 951984 h 1355249"/>
                <a:gd name="connsiteX70" fmla="*/ 121077 w 1070330"/>
                <a:gd name="connsiteY70" fmla="*/ 884105 h 1355249"/>
                <a:gd name="connsiteX71" fmla="*/ 102069 w 1070330"/>
                <a:gd name="connsiteY71" fmla="*/ 848846 h 1355249"/>
                <a:gd name="connsiteX72" fmla="*/ 122475 w 1070330"/>
                <a:gd name="connsiteY72" fmla="*/ 838399 h 1355249"/>
                <a:gd name="connsiteX73" fmla="*/ 141008 w 1070330"/>
                <a:gd name="connsiteY73" fmla="*/ 872774 h 1355249"/>
                <a:gd name="connsiteX74" fmla="*/ 121064 w 1070330"/>
                <a:gd name="connsiteY74" fmla="*/ 884091 h 1355249"/>
                <a:gd name="connsiteX75" fmla="*/ 84605 w 1070330"/>
                <a:gd name="connsiteY75" fmla="*/ 812809 h 1355249"/>
                <a:gd name="connsiteX76" fmla="*/ 68723 w 1070330"/>
                <a:gd name="connsiteY76" fmla="*/ 776047 h 1355249"/>
                <a:gd name="connsiteX77" fmla="*/ 89960 w 1070330"/>
                <a:gd name="connsiteY77" fmla="*/ 767407 h 1355249"/>
                <a:gd name="connsiteX78" fmla="*/ 105446 w 1070330"/>
                <a:gd name="connsiteY78" fmla="*/ 803259 h 1355249"/>
                <a:gd name="connsiteX79" fmla="*/ 84605 w 1070330"/>
                <a:gd name="connsiteY79" fmla="*/ 812809 h 1355249"/>
                <a:gd name="connsiteX80" fmla="*/ 54451 w 1070330"/>
                <a:gd name="connsiteY80" fmla="*/ 738625 h 1355249"/>
                <a:gd name="connsiteX81" fmla="*/ 41814 w 1070330"/>
                <a:gd name="connsiteY81" fmla="*/ 700622 h 1355249"/>
                <a:gd name="connsiteX82" fmla="*/ 63724 w 1070330"/>
                <a:gd name="connsiteY82" fmla="*/ 693856 h 1355249"/>
                <a:gd name="connsiteX83" fmla="*/ 76057 w 1070330"/>
                <a:gd name="connsiteY83" fmla="*/ 730908 h 1355249"/>
                <a:gd name="connsiteX84" fmla="*/ 54464 w 1070330"/>
                <a:gd name="connsiteY84" fmla="*/ 738612 h 1355249"/>
                <a:gd name="connsiteX85" fmla="*/ 30813 w 1070330"/>
                <a:gd name="connsiteY85" fmla="*/ 662119 h 1355249"/>
                <a:gd name="connsiteX86" fmla="*/ 21488 w 1070330"/>
                <a:gd name="connsiteY86" fmla="*/ 623180 h 1355249"/>
                <a:gd name="connsiteX87" fmla="*/ 43899 w 1070330"/>
                <a:gd name="connsiteY87" fmla="*/ 618313 h 1355249"/>
                <a:gd name="connsiteX88" fmla="*/ 53000 w 1070330"/>
                <a:gd name="connsiteY88" fmla="*/ 656289 h 1355249"/>
                <a:gd name="connsiteX89" fmla="*/ 30827 w 1070330"/>
                <a:gd name="connsiteY89" fmla="*/ 662106 h 1355249"/>
                <a:gd name="connsiteX90" fmla="*/ 13824 w 1070330"/>
                <a:gd name="connsiteY90" fmla="*/ 583885 h 1355249"/>
                <a:gd name="connsiteX91" fmla="*/ 10698 w 1070330"/>
                <a:gd name="connsiteY91" fmla="*/ 564613 h 1355249"/>
                <a:gd name="connsiteX92" fmla="*/ 7835 w 1070330"/>
                <a:gd name="connsiteY92" fmla="*/ 544274 h 1355249"/>
                <a:gd name="connsiteX93" fmla="*/ 30576 w 1070330"/>
                <a:gd name="connsiteY93" fmla="*/ 541319 h 1355249"/>
                <a:gd name="connsiteX94" fmla="*/ 33372 w 1070330"/>
                <a:gd name="connsiteY94" fmla="*/ 561158 h 1355249"/>
                <a:gd name="connsiteX95" fmla="*/ 36433 w 1070330"/>
                <a:gd name="connsiteY95" fmla="*/ 579954 h 1355249"/>
                <a:gd name="connsiteX96" fmla="*/ 13837 w 1070330"/>
                <a:gd name="connsiteY96" fmla="*/ 583859 h 1355249"/>
                <a:gd name="connsiteX97" fmla="*/ 3509 w 1070330"/>
                <a:gd name="connsiteY97" fmla="*/ 504451 h 1355249"/>
                <a:gd name="connsiteX98" fmla="*/ 897 w 1070330"/>
                <a:gd name="connsiteY98" fmla="*/ 464470 h 1355249"/>
                <a:gd name="connsiteX99" fmla="*/ 23809 w 1070330"/>
                <a:gd name="connsiteY99" fmla="*/ 463467 h 1355249"/>
                <a:gd name="connsiteX100" fmla="*/ 26355 w 1070330"/>
                <a:gd name="connsiteY100" fmla="*/ 502459 h 1355249"/>
                <a:gd name="connsiteX101" fmla="*/ 3509 w 1070330"/>
                <a:gd name="connsiteY101" fmla="*/ 504438 h 1355249"/>
                <a:gd name="connsiteX102" fmla="*/ 22925 w 1070330"/>
                <a:gd name="connsiteY102" fmla="*/ 424410 h 1355249"/>
                <a:gd name="connsiteX103" fmla="*/ 0 w 1070330"/>
                <a:gd name="connsiteY103" fmla="*/ 424410 h 1355249"/>
                <a:gd name="connsiteX104" fmla="*/ 0 w 1070330"/>
                <a:gd name="connsiteY104" fmla="*/ 423711 h 1355249"/>
                <a:gd name="connsiteX105" fmla="*/ 831 w 1070330"/>
                <a:gd name="connsiteY105" fmla="*/ 384350 h 1355249"/>
                <a:gd name="connsiteX106" fmla="*/ 23743 w 1070330"/>
                <a:gd name="connsiteY106" fmla="*/ 385326 h 1355249"/>
                <a:gd name="connsiteX107" fmla="*/ 22925 w 1070330"/>
                <a:gd name="connsiteY107" fmla="*/ 423711 h 1355249"/>
                <a:gd name="connsiteX108" fmla="*/ 22925 w 1070330"/>
                <a:gd name="connsiteY108" fmla="*/ 424410 h 1355249"/>
                <a:gd name="connsiteX109" fmla="*/ 26249 w 1070330"/>
                <a:gd name="connsiteY109" fmla="*/ 346321 h 1355249"/>
                <a:gd name="connsiteX110" fmla="*/ 3403 w 1070330"/>
                <a:gd name="connsiteY110" fmla="*/ 344356 h 1355249"/>
                <a:gd name="connsiteX111" fmla="*/ 7703 w 1070330"/>
                <a:gd name="connsiteY111" fmla="*/ 304507 h 1355249"/>
                <a:gd name="connsiteX112" fmla="*/ 30444 w 1070330"/>
                <a:gd name="connsiteY112" fmla="*/ 307461 h 1355249"/>
                <a:gd name="connsiteX113" fmla="*/ 26249 w 1070330"/>
                <a:gd name="connsiteY113" fmla="*/ 346321 h 1355249"/>
                <a:gd name="connsiteX114" fmla="*/ 36314 w 1070330"/>
                <a:gd name="connsiteY114" fmla="*/ 268826 h 1355249"/>
                <a:gd name="connsiteX115" fmla="*/ 13731 w 1070330"/>
                <a:gd name="connsiteY115" fmla="*/ 264882 h 1355249"/>
                <a:gd name="connsiteX116" fmla="*/ 21474 w 1070330"/>
                <a:gd name="connsiteY116" fmla="*/ 225560 h 1355249"/>
                <a:gd name="connsiteX117" fmla="*/ 43872 w 1070330"/>
                <a:gd name="connsiteY117" fmla="*/ 230467 h 1355249"/>
                <a:gd name="connsiteX118" fmla="*/ 36327 w 1070330"/>
                <a:gd name="connsiteY118" fmla="*/ 268813 h 1355249"/>
                <a:gd name="connsiteX119" fmla="*/ 53066 w 1070330"/>
                <a:gd name="connsiteY119" fmla="*/ 192505 h 1355249"/>
                <a:gd name="connsiteX120" fmla="*/ 30906 w 1070330"/>
                <a:gd name="connsiteY120" fmla="*/ 186622 h 1355249"/>
                <a:gd name="connsiteX121" fmla="*/ 42012 w 1070330"/>
                <a:gd name="connsiteY121" fmla="*/ 148118 h 1355249"/>
                <a:gd name="connsiteX122" fmla="*/ 63896 w 1070330"/>
                <a:gd name="connsiteY122" fmla="*/ 154951 h 1355249"/>
                <a:gd name="connsiteX123" fmla="*/ 53053 w 1070330"/>
                <a:gd name="connsiteY123" fmla="*/ 192491 h 1355249"/>
                <a:gd name="connsiteX124" fmla="*/ 76348 w 1070330"/>
                <a:gd name="connsiteY124" fmla="*/ 117911 h 1355249"/>
                <a:gd name="connsiteX125" fmla="*/ 54781 w 1070330"/>
                <a:gd name="connsiteY125" fmla="*/ 110142 h 1355249"/>
                <a:gd name="connsiteX126" fmla="*/ 69172 w 1070330"/>
                <a:gd name="connsiteY126" fmla="*/ 72747 h 1355249"/>
                <a:gd name="connsiteX127" fmla="*/ 90382 w 1070330"/>
                <a:gd name="connsiteY127" fmla="*/ 81439 h 1355249"/>
                <a:gd name="connsiteX128" fmla="*/ 76348 w 1070330"/>
                <a:gd name="connsiteY128" fmla="*/ 117911 h 1355249"/>
                <a:gd name="connsiteX129" fmla="*/ 105974 w 1070330"/>
                <a:gd name="connsiteY129" fmla="*/ 45613 h 1355249"/>
                <a:gd name="connsiteX130" fmla="*/ 85146 w 1070330"/>
                <a:gd name="connsiteY130" fmla="*/ 36011 h 1355249"/>
                <a:gd name="connsiteX131" fmla="*/ 102703 w 1070330"/>
                <a:gd name="connsiteY131" fmla="*/ 0 h 1355249"/>
                <a:gd name="connsiteX132" fmla="*/ 123095 w 1070330"/>
                <a:gd name="connsiteY132" fmla="*/ 10487 h 1355249"/>
                <a:gd name="connsiteX133" fmla="*/ 105974 w 1070330"/>
                <a:gd name="connsiteY133" fmla="*/ 45613 h 135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070330" h="1355249">
                  <a:moveTo>
                    <a:pt x="910605" y="1355249"/>
                  </a:moveTo>
                  <a:cubicBezTo>
                    <a:pt x="897295" y="1354972"/>
                    <a:pt x="883814" y="1354418"/>
                    <a:pt x="870558" y="1353574"/>
                  </a:cubicBezTo>
                  <a:lnTo>
                    <a:pt x="872009" y="1330688"/>
                  </a:lnTo>
                  <a:cubicBezTo>
                    <a:pt x="884936" y="1331506"/>
                    <a:pt x="898074" y="1332060"/>
                    <a:pt x="911053" y="1332324"/>
                  </a:cubicBezTo>
                  <a:lnTo>
                    <a:pt x="910592" y="1355249"/>
                  </a:lnTo>
                  <a:close/>
                  <a:moveTo>
                    <a:pt x="950678" y="1355196"/>
                  </a:moveTo>
                  <a:lnTo>
                    <a:pt x="950164" y="1332271"/>
                  </a:lnTo>
                  <a:cubicBezTo>
                    <a:pt x="963090" y="1331981"/>
                    <a:pt x="976228" y="1331387"/>
                    <a:pt x="989208" y="1330543"/>
                  </a:cubicBezTo>
                  <a:lnTo>
                    <a:pt x="990712" y="1353416"/>
                  </a:lnTo>
                  <a:cubicBezTo>
                    <a:pt x="977416" y="1354286"/>
                    <a:pt x="963948" y="1354893"/>
                    <a:pt x="950691" y="1355196"/>
                  </a:cubicBezTo>
                  <a:close/>
                  <a:moveTo>
                    <a:pt x="830643" y="1350158"/>
                  </a:moveTo>
                  <a:cubicBezTo>
                    <a:pt x="817413" y="1348733"/>
                    <a:pt x="804051" y="1347005"/>
                    <a:pt x="790899" y="1345013"/>
                  </a:cubicBezTo>
                  <a:lnTo>
                    <a:pt x="794329" y="1322339"/>
                  </a:lnTo>
                  <a:cubicBezTo>
                    <a:pt x="807150" y="1324278"/>
                    <a:pt x="820183" y="1325966"/>
                    <a:pt x="833083" y="1327351"/>
                  </a:cubicBezTo>
                  <a:lnTo>
                    <a:pt x="830630" y="1350144"/>
                  </a:lnTo>
                  <a:close/>
                  <a:moveTo>
                    <a:pt x="1030613" y="1349933"/>
                  </a:moveTo>
                  <a:lnTo>
                    <a:pt x="1028134" y="1327140"/>
                  </a:lnTo>
                  <a:cubicBezTo>
                    <a:pt x="1041034" y="1325728"/>
                    <a:pt x="1054080" y="1324040"/>
                    <a:pt x="1066888" y="1322088"/>
                  </a:cubicBezTo>
                  <a:lnTo>
                    <a:pt x="1070331" y="1344763"/>
                  </a:lnTo>
                  <a:cubicBezTo>
                    <a:pt x="1057193" y="1346754"/>
                    <a:pt x="1043830" y="1348496"/>
                    <a:pt x="1030613" y="1349947"/>
                  </a:cubicBezTo>
                  <a:close/>
                  <a:moveTo>
                    <a:pt x="751420" y="1338154"/>
                  </a:moveTo>
                  <a:cubicBezTo>
                    <a:pt x="738374" y="1335595"/>
                    <a:pt x="725210" y="1332720"/>
                    <a:pt x="712270" y="1329580"/>
                  </a:cubicBezTo>
                  <a:lnTo>
                    <a:pt x="717652" y="1307301"/>
                  </a:lnTo>
                  <a:cubicBezTo>
                    <a:pt x="730262" y="1310348"/>
                    <a:pt x="743110" y="1313158"/>
                    <a:pt x="755825" y="1315651"/>
                  </a:cubicBezTo>
                  <a:lnTo>
                    <a:pt x="751407" y="1338154"/>
                  </a:lnTo>
                  <a:close/>
                  <a:moveTo>
                    <a:pt x="673542" y="1319331"/>
                  </a:moveTo>
                  <a:cubicBezTo>
                    <a:pt x="660773" y="1315651"/>
                    <a:pt x="647899" y="1311641"/>
                    <a:pt x="635289" y="1307407"/>
                  </a:cubicBezTo>
                  <a:lnTo>
                    <a:pt x="642583" y="1285668"/>
                  </a:lnTo>
                  <a:cubicBezTo>
                    <a:pt x="654890" y="1289797"/>
                    <a:pt x="667435" y="1293701"/>
                    <a:pt x="679887" y="1297289"/>
                  </a:cubicBezTo>
                  <a:lnTo>
                    <a:pt x="673542" y="1319318"/>
                  </a:lnTo>
                  <a:close/>
                  <a:moveTo>
                    <a:pt x="597590" y="1293847"/>
                  </a:moveTo>
                  <a:cubicBezTo>
                    <a:pt x="585178" y="1289072"/>
                    <a:pt x="572699" y="1283967"/>
                    <a:pt x="560511" y="1278677"/>
                  </a:cubicBezTo>
                  <a:lnTo>
                    <a:pt x="569652" y="1257651"/>
                  </a:lnTo>
                  <a:cubicBezTo>
                    <a:pt x="581537" y="1262822"/>
                    <a:pt x="593712" y="1267795"/>
                    <a:pt x="605821" y="1272451"/>
                  </a:cubicBezTo>
                  <a:lnTo>
                    <a:pt x="597603" y="1293847"/>
                  </a:lnTo>
                  <a:close/>
                  <a:moveTo>
                    <a:pt x="524118" y="1261925"/>
                  </a:moveTo>
                  <a:cubicBezTo>
                    <a:pt x="512167" y="1256108"/>
                    <a:pt x="500177" y="1249948"/>
                    <a:pt x="488477" y="1243617"/>
                  </a:cubicBezTo>
                  <a:lnTo>
                    <a:pt x="499386" y="1223448"/>
                  </a:lnTo>
                  <a:cubicBezTo>
                    <a:pt x="510796" y="1229621"/>
                    <a:pt x="522482" y="1235623"/>
                    <a:pt x="534143" y="1241295"/>
                  </a:cubicBezTo>
                  <a:lnTo>
                    <a:pt x="524105" y="1261912"/>
                  </a:lnTo>
                  <a:close/>
                  <a:moveTo>
                    <a:pt x="453654" y="1223817"/>
                  </a:moveTo>
                  <a:cubicBezTo>
                    <a:pt x="442257" y="1217011"/>
                    <a:pt x="430834" y="1209848"/>
                    <a:pt x="419714" y="1202541"/>
                  </a:cubicBezTo>
                  <a:lnTo>
                    <a:pt x="432311" y="1183375"/>
                  </a:lnTo>
                  <a:cubicBezTo>
                    <a:pt x="443167" y="1190511"/>
                    <a:pt x="454300" y="1197489"/>
                    <a:pt x="465420" y="1204137"/>
                  </a:cubicBezTo>
                  <a:lnTo>
                    <a:pt x="453654" y="1223817"/>
                  </a:lnTo>
                  <a:close/>
                  <a:moveTo>
                    <a:pt x="386724" y="1179813"/>
                  </a:moveTo>
                  <a:cubicBezTo>
                    <a:pt x="375934" y="1172044"/>
                    <a:pt x="365171" y="1163932"/>
                    <a:pt x="354737" y="1155701"/>
                  </a:cubicBezTo>
                  <a:lnTo>
                    <a:pt x="368917" y="1137682"/>
                  </a:lnTo>
                  <a:cubicBezTo>
                    <a:pt x="379100" y="1145702"/>
                    <a:pt x="389600" y="1153617"/>
                    <a:pt x="400126" y="1161201"/>
                  </a:cubicBezTo>
                  <a:lnTo>
                    <a:pt x="386724" y="1179800"/>
                  </a:lnTo>
                  <a:close/>
                  <a:moveTo>
                    <a:pt x="323805" y="1130256"/>
                  </a:moveTo>
                  <a:cubicBezTo>
                    <a:pt x="313727" y="1121603"/>
                    <a:pt x="303702" y="1112607"/>
                    <a:pt x="293994" y="1103505"/>
                  </a:cubicBezTo>
                  <a:lnTo>
                    <a:pt x="309664" y="1086766"/>
                  </a:lnTo>
                  <a:cubicBezTo>
                    <a:pt x="319135" y="1095644"/>
                    <a:pt x="328923" y="1104415"/>
                    <a:pt x="338750" y="1112857"/>
                  </a:cubicBezTo>
                  <a:lnTo>
                    <a:pt x="323805" y="1130243"/>
                  </a:lnTo>
                  <a:close/>
                  <a:moveTo>
                    <a:pt x="265344" y="1075501"/>
                  </a:moveTo>
                  <a:cubicBezTo>
                    <a:pt x="256044" y="1066004"/>
                    <a:pt x="246811" y="1056177"/>
                    <a:pt x="237933" y="1046297"/>
                  </a:cubicBezTo>
                  <a:lnTo>
                    <a:pt x="254989" y="1030970"/>
                  </a:lnTo>
                  <a:cubicBezTo>
                    <a:pt x="263655" y="1040612"/>
                    <a:pt x="272651" y="1050202"/>
                    <a:pt x="281726" y="1059462"/>
                  </a:cubicBezTo>
                  <a:lnTo>
                    <a:pt x="265344" y="1075501"/>
                  </a:lnTo>
                  <a:close/>
                  <a:moveTo>
                    <a:pt x="211803" y="1015932"/>
                  </a:moveTo>
                  <a:cubicBezTo>
                    <a:pt x="203347" y="1005670"/>
                    <a:pt x="194998" y="995078"/>
                    <a:pt x="187004" y="984473"/>
                  </a:cubicBezTo>
                  <a:lnTo>
                    <a:pt x="205313" y="970675"/>
                  </a:lnTo>
                  <a:cubicBezTo>
                    <a:pt x="213108" y="981017"/>
                    <a:pt x="221247" y="991345"/>
                    <a:pt x="229504" y="1001357"/>
                  </a:cubicBezTo>
                  <a:lnTo>
                    <a:pt x="211803" y="1015932"/>
                  </a:lnTo>
                  <a:close/>
                  <a:moveTo>
                    <a:pt x="163591" y="951984"/>
                  </a:moveTo>
                  <a:cubicBezTo>
                    <a:pt x="156046" y="941022"/>
                    <a:pt x="148646" y="929758"/>
                    <a:pt x="141602" y="918506"/>
                  </a:cubicBezTo>
                  <a:lnTo>
                    <a:pt x="161032" y="906331"/>
                  </a:lnTo>
                  <a:cubicBezTo>
                    <a:pt x="167904" y="917306"/>
                    <a:pt x="175119" y="928293"/>
                    <a:pt x="182480" y="938978"/>
                  </a:cubicBezTo>
                  <a:lnTo>
                    <a:pt x="163591" y="951984"/>
                  </a:lnTo>
                  <a:close/>
                  <a:moveTo>
                    <a:pt x="121077" y="884105"/>
                  </a:moveTo>
                  <a:cubicBezTo>
                    <a:pt x="114508" y="872537"/>
                    <a:pt x="108111" y="860678"/>
                    <a:pt x="102069" y="848846"/>
                  </a:cubicBezTo>
                  <a:lnTo>
                    <a:pt x="122475" y="838399"/>
                  </a:lnTo>
                  <a:cubicBezTo>
                    <a:pt x="128372" y="849928"/>
                    <a:pt x="134611" y="861496"/>
                    <a:pt x="141008" y="872774"/>
                  </a:cubicBezTo>
                  <a:lnTo>
                    <a:pt x="121064" y="884091"/>
                  </a:lnTo>
                  <a:close/>
                  <a:moveTo>
                    <a:pt x="84605" y="812809"/>
                  </a:moveTo>
                  <a:cubicBezTo>
                    <a:pt x="79065" y="800727"/>
                    <a:pt x="73723" y="788354"/>
                    <a:pt x="68723" y="776047"/>
                  </a:cubicBezTo>
                  <a:lnTo>
                    <a:pt x="89960" y="767407"/>
                  </a:lnTo>
                  <a:cubicBezTo>
                    <a:pt x="94841" y="779410"/>
                    <a:pt x="100051" y="791480"/>
                    <a:pt x="105446" y="803259"/>
                  </a:cubicBezTo>
                  <a:lnTo>
                    <a:pt x="84605" y="812809"/>
                  </a:lnTo>
                  <a:close/>
                  <a:moveTo>
                    <a:pt x="54451" y="738625"/>
                  </a:moveTo>
                  <a:cubicBezTo>
                    <a:pt x="49979" y="726107"/>
                    <a:pt x="45732" y="713325"/>
                    <a:pt x="41814" y="700622"/>
                  </a:cubicBezTo>
                  <a:lnTo>
                    <a:pt x="63724" y="693856"/>
                  </a:lnTo>
                  <a:cubicBezTo>
                    <a:pt x="67549" y="706242"/>
                    <a:pt x="71704" y="718707"/>
                    <a:pt x="76057" y="730908"/>
                  </a:cubicBezTo>
                  <a:lnTo>
                    <a:pt x="54464" y="738612"/>
                  </a:lnTo>
                  <a:close/>
                  <a:moveTo>
                    <a:pt x="30813" y="662119"/>
                  </a:moveTo>
                  <a:cubicBezTo>
                    <a:pt x="27450" y="649284"/>
                    <a:pt x="24310" y="636186"/>
                    <a:pt x="21488" y="623180"/>
                  </a:cubicBezTo>
                  <a:lnTo>
                    <a:pt x="43899" y="618313"/>
                  </a:lnTo>
                  <a:cubicBezTo>
                    <a:pt x="46655" y="631002"/>
                    <a:pt x="49716" y="643771"/>
                    <a:pt x="53000" y="656289"/>
                  </a:cubicBezTo>
                  <a:lnTo>
                    <a:pt x="30827" y="662106"/>
                  </a:lnTo>
                  <a:close/>
                  <a:moveTo>
                    <a:pt x="13824" y="583885"/>
                  </a:moveTo>
                  <a:cubicBezTo>
                    <a:pt x="12716" y="577514"/>
                    <a:pt x="11674" y="571024"/>
                    <a:pt x="10698" y="564613"/>
                  </a:cubicBezTo>
                  <a:cubicBezTo>
                    <a:pt x="9682" y="557886"/>
                    <a:pt x="8706" y="551040"/>
                    <a:pt x="7835" y="544274"/>
                  </a:cubicBezTo>
                  <a:lnTo>
                    <a:pt x="30576" y="541319"/>
                  </a:lnTo>
                  <a:cubicBezTo>
                    <a:pt x="31433" y="547914"/>
                    <a:pt x="32370" y="554602"/>
                    <a:pt x="33372" y="561158"/>
                  </a:cubicBezTo>
                  <a:cubicBezTo>
                    <a:pt x="34322" y="567410"/>
                    <a:pt x="35351" y="573741"/>
                    <a:pt x="36433" y="579954"/>
                  </a:cubicBezTo>
                  <a:lnTo>
                    <a:pt x="13837" y="583859"/>
                  </a:lnTo>
                  <a:close/>
                  <a:moveTo>
                    <a:pt x="3509" y="504451"/>
                  </a:moveTo>
                  <a:cubicBezTo>
                    <a:pt x="2361" y="491207"/>
                    <a:pt x="1477" y="477753"/>
                    <a:pt x="897" y="464470"/>
                  </a:cubicBezTo>
                  <a:lnTo>
                    <a:pt x="23809" y="463467"/>
                  </a:lnTo>
                  <a:cubicBezTo>
                    <a:pt x="24376" y="476421"/>
                    <a:pt x="25234" y="489545"/>
                    <a:pt x="26355" y="502459"/>
                  </a:cubicBezTo>
                  <a:lnTo>
                    <a:pt x="3509" y="504438"/>
                  </a:lnTo>
                  <a:close/>
                  <a:moveTo>
                    <a:pt x="22925" y="424410"/>
                  </a:moveTo>
                  <a:lnTo>
                    <a:pt x="0" y="424410"/>
                  </a:lnTo>
                  <a:lnTo>
                    <a:pt x="0" y="423711"/>
                  </a:lnTo>
                  <a:cubicBezTo>
                    <a:pt x="0" y="410639"/>
                    <a:pt x="277" y="397395"/>
                    <a:pt x="831" y="384350"/>
                  </a:cubicBezTo>
                  <a:lnTo>
                    <a:pt x="23743" y="385326"/>
                  </a:lnTo>
                  <a:cubicBezTo>
                    <a:pt x="23202" y="398042"/>
                    <a:pt x="22925" y="410955"/>
                    <a:pt x="22925" y="423711"/>
                  </a:cubicBezTo>
                  <a:lnTo>
                    <a:pt x="22925" y="424410"/>
                  </a:lnTo>
                  <a:close/>
                  <a:moveTo>
                    <a:pt x="26249" y="346321"/>
                  </a:moveTo>
                  <a:lnTo>
                    <a:pt x="3403" y="344356"/>
                  </a:lnTo>
                  <a:cubicBezTo>
                    <a:pt x="4538" y="331099"/>
                    <a:pt x="5989" y="317684"/>
                    <a:pt x="7703" y="304507"/>
                  </a:cubicBezTo>
                  <a:lnTo>
                    <a:pt x="30444" y="307461"/>
                  </a:lnTo>
                  <a:cubicBezTo>
                    <a:pt x="28769" y="320309"/>
                    <a:pt x="27357" y="333394"/>
                    <a:pt x="26249" y="346321"/>
                  </a:cubicBezTo>
                  <a:close/>
                  <a:moveTo>
                    <a:pt x="36314" y="268826"/>
                  </a:moveTo>
                  <a:lnTo>
                    <a:pt x="13731" y="264882"/>
                  </a:lnTo>
                  <a:cubicBezTo>
                    <a:pt x="16013" y="251784"/>
                    <a:pt x="18612" y="238566"/>
                    <a:pt x="21474" y="225560"/>
                  </a:cubicBezTo>
                  <a:lnTo>
                    <a:pt x="43872" y="230467"/>
                  </a:lnTo>
                  <a:cubicBezTo>
                    <a:pt x="41089" y="243144"/>
                    <a:pt x="38556" y="256044"/>
                    <a:pt x="36327" y="268813"/>
                  </a:cubicBezTo>
                  <a:close/>
                  <a:moveTo>
                    <a:pt x="53066" y="192505"/>
                  </a:moveTo>
                  <a:lnTo>
                    <a:pt x="30906" y="186622"/>
                  </a:lnTo>
                  <a:cubicBezTo>
                    <a:pt x="34309" y="173774"/>
                    <a:pt x="38055" y="160821"/>
                    <a:pt x="42012" y="148118"/>
                  </a:cubicBezTo>
                  <a:lnTo>
                    <a:pt x="63896" y="154951"/>
                  </a:lnTo>
                  <a:cubicBezTo>
                    <a:pt x="60031" y="167337"/>
                    <a:pt x="56377" y="179974"/>
                    <a:pt x="53053" y="192491"/>
                  </a:cubicBezTo>
                  <a:close/>
                  <a:moveTo>
                    <a:pt x="76348" y="117911"/>
                  </a:moveTo>
                  <a:lnTo>
                    <a:pt x="54781" y="110142"/>
                  </a:lnTo>
                  <a:cubicBezTo>
                    <a:pt x="59292" y="97637"/>
                    <a:pt x="64133" y="85053"/>
                    <a:pt x="69172" y="72747"/>
                  </a:cubicBezTo>
                  <a:lnTo>
                    <a:pt x="90382" y="81439"/>
                  </a:lnTo>
                  <a:cubicBezTo>
                    <a:pt x="85462" y="93443"/>
                    <a:pt x="80740" y="105710"/>
                    <a:pt x="76348" y="117911"/>
                  </a:cubicBezTo>
                  <a:close/>
                  <a:moveTo>
                    <a:pt x="105974" y="45613"/>
                  </a:moveTo>
                  <a:lnTo>
                    <a:pt x="85146" y="36011"/>
                  </a:lnTo>
                  <a:cubicBezTo>
                    <a:pt x="90712" y="23941"/>
                    <a:pt x="96622" y="11819"/>
                    <a:pt x="102703" y="0"/>
                  </a:cubicBezTo>
                  <a:lnTo>
                    <a:pt x="123095" y="10487"/>
                  </a:lnTo>
                  <a:cubicBezTo>
                    <a:pt x="117160" y="22015"/>
                    <a:pt x="111408" y="33834"/>
                    <a:pt x="105974" y="45613"/>
                  </a:cubicBezTo>
                  <a:close/>
                </a:path>
              </a:pathLst>
            </a:custGeom>
            <a:gradFill flip="none" rotWithShape="1">
              <a:gsLst>
                <a:gs pos="68000">
                  <a:srgbClr val="F67449"/>
                </a:gs>
                <a:gs pos="100000">
                  <a:srgbClr val="E3337B"/>
                </a:gs>
                <a:gs pos="0">
                  <a:srgbClr val="FEC463"/>
                </a:gs>
              </a:gsLst>
              <a:lin ang="162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Tree>
    <p:extLst>
      <p:ext uri="{BB962C8B-B14F-4D97-AF65-F5344CB8AC3E}">
        <p14:creationId xmlns:p14="http://schemas.microsoft.com/office/powerpoint/2010/main" val="366880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9" grpId="0"/>
      <p:bldP spid="40" grpId="0"/>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A9A11ABF-16C9-D690-746C-67735F7329BC}"/>
              </a:ext>
            </a:extLst>
          </p:cNvPr>
          <p:cNvSpPr/>
          <p:nvPr/>
        </p:nvSpPr>
        <p:spPr>
          <a:xfrm flipV="1">
            <a:off x="5745893" y="1751409"/>
            <a:ext cx="4884918" cy="4055421"/>
          </a:xfrm>
          <a:prstGeom prst="rect">
            <a:avLst/>
          </a:prstGeom>
          <a:gradFill flip="none" rotWithShape="1">
            <a:gsLst>
              <a:gs pos="84000">
                <a:srgbClr val="025AC7">
                  <a:alpha val="51000"/>
                </a:srgbClr>
              </a:gs>
              <a:gs pos="0">
                <a:srgbClr val="178ACF">
                  <a:alpha val="0"/>
                </a:srgbClr>
              </a:gs>
            </a:gsLst>
            <a:lin ang="10800000" scaled="1"/>
            <a:tileRect/>
          </a:gradFill>
          <a:ln w="12700" cap="flat">
            <a:gradFill flip="none" rotWithShape="1">
              <a:gsLst>
                <a:gs pos="0">
                  <a:srgbClr val="E53A76">
                    <a:alpha val="0"/>
                  </a:srgbClr>
                </a:gs>
                <a:gs pos="53200">
                  <a:srgbClr val="F46344"/>
                </a:gs>
                <a:gs pos="100000">
                  <a:srgbClr val="FEC463"/>
                </a:gs>
              </a:gsLst>
              <a:lin ang="10800000" scaled="1"/>
              <a:tileRect/>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dirty="0"/>
          </a:p>
        </p:txBody>
      </p:sp>
      <p:sp>
        <p:nvSpPr>
          <p:cNvPr id="43" name="矩形 42">
            <a:extLst>
              <a:ext uri="{FF2B5EF4-FFF2-40B4-BE49-F238E27FC236}">
                <a16:creationId xmlns:a16="http://schemas.microsoft.com/office/drawing/2014/main" id="{EA0BDF1C-48BC-47F8-3B7C-755F52692EEA}"/>
              </a:ext>
            </a:extLst>
          </p:cNvPr>
          <p:cNvSpPr/>
          <p:nvPr/>
        </p:nvSpPr>
        <p:spPr>
          <a:xfrm flipV="1">
            <a:off x="531144" y="1751409"/>
            <a:ext cx="4884918" cy="4055421"/>
          </a:xfrm>
          <a:prstGeom prst="rect">
            <a:avLst/>
          </a:prstGeom>
          <a:gradFill flip="none" rotWithShape="1">
            <a:gsLst>
              <a:gs pos="84000">
                <a:srgbClr val="025AC7">
                  <a:alpha val="51000"/>
                </a:srgbClr>
              </a:gs>
              <a:gs pos="0">
                <a:srgbClr val="178ACF">
                  <a:alpha val="0"/>
                </a:srgbClr>
              </a:gs>
            </a:gsLst>
            <a:lin ang="10800000" scaled="1"/>
            <a:tileRect/>
          </a:gradFill>
          <a:ln w="12700" cap="flat">
            <a:gradFill flip="none" rotWithShape="1">
              <a:gsLst>
                <a:gs pos="0">
                  <a:srgbClr val="E53A76">
                    <a:alpha val="0"/>
                  </a:srgbClr>
                </a:gs>
                <a:gs pos="53200">
                  <a:srgbClr val="F46344"/>
                </a:gs>
                <a:gs pos="100000">
                  <a:srgbClr val="FEC463"/>
                </a:gs>
              </a:gsLst>
              <a:lin ang="10800000" scaled="1"/>
              <a:tileRect/>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dirty="0"/>
          </a:p>
        </p:txBody>
      </p:sp>
      <p:grpSp>
        <p:nvGrpSpPr>
          <p:cNvPr id="6" name="组合 5">
            <a:extLst>
              <a:ext uri="{FF2B5EF4-FFF2-40B4-BE49-F238E27FC236}">
                <a16:creationId xmlns:a16="http://schemas.microsoft.com/office/drawing/2014/main" id="{47830082-C6F6-6414-6224-EA36C0F1BE72}"/>
              </a:ext>
            </a:extLst>
          </p:cNvPr>
          <p:cNvGrpSpPr/>
          <p:nvPr/>
        </p:nvGrpSpPr>
        <p:grpSpPr>
          <a:xfrm>
            <a:off x="781243" y="2188861"/>
            <a:ext cx="299233" cy="255545"/>
            <a:chOff x="820317" y="2532740"/>
            <a:chExt cx="299233" cy="255545"/>
          </a:xfrm>
        </p:grpSpPr>
        <p:sp>
          <p:nvSpPr>
            <p:cNvPr id="44" name="矩形 43">
              <a:extLst>
                <a:ext uri="{FF2B5EF4-FFF2-40B4-BE49-F238E27FC236}">
                  <a16:creationId xmlns:a16="http://schemas.microsoft.com/office/drawing/2014/main" id="{29C0F673-BD50-255C-A920-88173996E91F}"/>
                </a:ext>
              </a:extLst>
            </p:cNvPr>
            <p:cNvSpPr/>
            <p:nvPr/>
          </p:nvSpPr>
          <p:spPr>
            <a:xfrm>
              <a:off x="820317" y="2544452"/>
              <a:ext cx="242575" cy="243833"/>
            </a:xfrm>
            <a:prstGeom prst="rect">
              <a:avLst/>
            </a:prstGeom>
            <a:gradFill flip="none" rotWithShape="1">
              <a:gsLst>
                <a:gs pos="68000">
                  <a:srgbClr val="F67449"/>
                </a:gs>
                <a:gs pos="100000">
                  <a:srgbClr val="E3337B"/>
                </a:gs>
                <a:gs pos="13000">
                  <a:srgbClr val="FEC463"/>
                </a:gs>
              </a:gsLst>
              <a:lin ang="81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dirty="0">
                <a:solidFill>
                  <a:schemeClr val="tx1"/>
                </a:solidFill>
              </a:endParaRPr>
            </a:p>
          </p:txBody>
        </p:sp>
        <p:pic>
          <p:nvPicPr>
            <p:cNvPr id="9" name="图形 8">
              <a:extLst>
                <a:ext uri="{FF2B5EF4-FFF2-40B4-BE49-F238E27FC236}">
                  <a16:creationId xmlns:a16="http://schemas.microsoft.com/office/drawing/2014/main" id="{AF08F4D8-66DB-3D7F-450E-C4EF821AE1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2223" y="2532740"/>
              <a:ext cx="297327" cy="243833"/>
            </a:xfrm>
            <a:prstGeom prst="rect">
              <a:avLst/>
            </a:prstGeom>
          </p:spPr>
        </p:pic>
      </p:grpSp>
      <p:sp>
        <p:nvSpPr>
          <p:cNvPr id="2" name="Title 1">
            <a:extLst>
              <a:ext uri="{FF2B5EF4-FFF2-40B4-BE49-F238E27FC236}">
                <a16:creationId xmlns:a16="http://schemas.microsoft.com/office/drawing/2014/main" id="{6E01322F-9A8E-126B-76DF-1C39DFD64F1C}"/>
              </a:ext>
            </a:extLst>
          </p:cNvPr>
          <p:cNvSpPr>
            <a:spLocks noGrp="1"/>
          </p:cNvSpPr>
          <p:nvPr>
            <p:ph type="title"/>
          </p:nvPr>
        </p:nvSpPr>
        <p:spPr/>
        <p:txBody>
          <a:bodyPr/>
          <a:lstStyle/>
          <a:p>
            <a:r>
              <a:rPr lang="en-US" altLang="zh-CN" dirty="0">
                <a:latin typeface="+mn-lt"/>
              </a:rPr>
              <a:t>Amazon </a:t>
            </a:r>
            <a:r>
              <a:rPr lang="en-US" dirty="0" err="1">
                <a:latin typeface="+mn-lt"/>
              </a:rPr>
              <a:t>SageMaker</a:t>
            </a:r>
            <a:r>
              <a:rPr lang="en-US" dirty="0">
                <a:latin typeface="+mn-lt"/>
              </a:rPr>
              <a:t> </a:t>
            </a:r>
            <a:r>
              <a:rPr lang="zh-CN" altLang="en-US" dirty="0"/>
              <a:t>对大模型训练提供的能力</a:t>
            </a:r>
            <a:r>
              <a:rPr lang="en-US" altLang="zh-CN" dirty="0"/>
              <a:t>:</a:t>
            </a:r>
            <a:endParaRPr lang="en-US" dirty="0"/>
          </a:p>
        </p:txBody>
      </p:sp>
      <p:sp>
        <p:nvSpPr>
          <p:cNvPr id="4" name="TextBox 3">
            <a:extLst>
              <a:ext uri="{FF2B5EF4-FFF2-40B4-BE49-F238E27FC236}">
                <a16:creationId xmlns:a16="http://schemas.microsoft.com/office/drawing/2014/main" id="{FDC1F063-B06B-DDFE-B22F-6DF869E3BDDE}"/>
              </a:ext>
            </a:extLst>
          </p:cNvPr>
          <p:cNvSpPr txBox="1"/>
          <p:nvPr/>
        </p:nvSpPr>
        <p:spPr>
          <a:xfrm>
            <a:off x="1197705" y="2149786"/>
            <a:ext cx="4140204" cy="3416320"/>
          </a:xfrm>
          <a:prstGeom prst="rect">
            <a:avLst/>
          </a:prstGeom>
          <a:noFill/>
        </p:spPr>
        <p:txBody>
          <a:bodyPr wrap="square" lIns="0" rIns="0" rtlCol="0">
            <a:spAutoFit/>
          </a:bodyPr>
          <a:lstStyle/>
          <a:p>
            <a:r>
              <a:rPr lang="zh-CN" altLang="en-US" sz="1800" dirty="0">
                <a:solidFill>
                  <a:schemeClr val="bg1"/>
                </a:solidFill>
              </a:rPr>
              <a:t>集群健康检查（启动时对</a:t>
            </a:r>
            <a:r>
              <a:rPr lang="en-US" altLang="zh-CN" sz="1800" dirty="0">
                <a:solidFill>
                  <a:schemeClr val="bg1"/>
                </a:solidFill>
              </a:rPr>
              <a:t>GPU</a:t>
            </a:r>
            <a:r>
              <a:rPr lang="zh-CN" altLang="en-US" sz="1800" dirty="0">
                <a:solidFill>
                  <a:schemeClr val="bg1"/>
                </a:solidFill>
              </a:rPr>
              <a:t>本身以及</a:t>
            </a:r>
            <a:r>
              <a:rPr lang="en-US" altLang="zh-CN" sz="1800" dirty="0">
                <a:solidFill>
                  <a:schemeClr val="bg1"/>
                </a:solidFill>
              </a:rPr>
              <a:t>GPU</a:t>
            </a:r>
            <a:r>
              <a:rPr lang="zh-CN" altLang="en-US" sz="1800" dirty="0">
                <a:solidFill>
                  <a:schemeClr val="bg1"/>
                </a:solidFill>
              </a:rPr>
              <a:t>之间的通信进行检查）</a:t>
            </a:r>
          </a:p>
          <a:p>
            <a:endParaRPr lang="en-US" altLang="zh-CN" sz="1800" dirty="0">
              <a:solidFill>
                <a:schemeClr val="bg1"/>
              </a:solidFill>
            </a:endParaRPr>
          </a:p>
          <a:p>
            <a:r>
              <a:rPr lang="en-US" altLang="zh-CN" sz="1800" dirty="0">
                <a:solidFill>
                  <a:schemeClr val="bg1"/>
                </a:solidFill>
              </a:rPr>
              <a:t>A100</a:t>
            </a:r>
            <a:r>
              <a:rPr lang="zh-CN" altLang="en-US" sz="1800" dirty="0">
                <a:solidFill>
                  <a:schemeClr val="bg1"/>
                </a:solidFill>
              </a:rPr>
              <a:t>的</a:t>
            </a:r>
            <a:r>
              <a:rPr lang="en-US" altLang="zh-CN" sz="1800" dirty="0">
                <a:solidFill>
                  <a:schemeClr val="bg1"/>
                </a:solidFill>
              </a:rPr>
              <a:t>GPU</a:t>
            </a:r>
            <a:r>
              <a:rPr lang="zh-CN" altLang="en-US" sz="1800" dirty="0">
                <a:solidFill>
                  <a:schemeClr val="bg1"/>
                </a:solidFill>
              </a:rPr>
              <a:t>实例的智能网卡</a:t>
            </a:r>
            <a:r>
              <a:rPr lang="en-US" altLang="zh-CN" sz="1800" dirty="0">
                <a:solidFill>
                  <a:schemeClr val="bg1"/>
                </a:solidFill>
              </a:rPr>
              <a:t>EFA</a:t>
            </a:r>
            <a:r>
              <a:rPr lang="zh-CN" altLang="en-US" sz="1800" dirty="0">
                <a:solidFill>
                  <a:schemeClr val="bg1"/>
                </a:solidFill>
              </a:rPr>
              <a:t>支持</a:t>
            </a:r>
            <a:r>
              <a:rPr lang="en-US" altLang="zh-CN" sz="1800" dirty="0">
                <a:solidFill>
                  <a:schemeClr val="bg1"/>
                </a:solidFill>
              </a:rPr>
              <a:t>RDMA</a:t>
            </a:r>
            <a:r>
              <a:rPr lang="zh-CN" altLang="en-US" sz="1800" dirty="0">
                <a:solidFill>
                  <a:schemeClr val="bg1"/>
                </a:solidFill>
              </a:rPr>
              <a:t>协议</a:t>
            </a:r>
            <a:endParaRPr lang="en-US" altLang="zh-CN" sz="1800" dirty="0">
              <a:solidFill>
                <a:schemeClr val="bg1"/>
              </a:solidFill>
            </a:endParaRPr>
          </a:p>
          <a:p>
            <a:endParaRPr lang="en-US" altLang="zh-CN" sz="1800" dirty="0">
              <a:solidFill>
                <a:schemeClr val="bg1"/>
              </a:solidFill>
            </a:endParaRPr>
          </a:p>
          <a:p>
            <a:r>
              <a:rPr lang="zh-CN" altLang="en-US" sz="1800" dirty="0">
                <a:solidFill>
                  <a:schemeClr val="bg1"/>
                </a:solidFill>
              </a:rPr>
              <a:t>训练过程中因</a:t>
            </a:r>
            <a:r>
              <a:rPr lang="en-US" altLang="zh-CN" sz="1800" dirty="0">
                <a:solidFill>
                  <a:schemeClr val="bg1"/>
                </a:solidFill>
              </a:rPr>
              <a:t>GPU</a:t>
            </a:r>
            <a:r>
              <a:rPr lang="zh-CN" altLang="en-US" sz="1800" dirty="0">
                <a:solidFill>
                  <a:schemeClr val="bg1"/>
                </a:solidFill>
              </a:rPr>
              <a:t>故障可以自动重启实例以及自动替换故障实例，从最新的</a:t>
            </a:r>
            <a:r>
              <a:rPr lang="en-US" altLang="zh-CN" sz="1800" dirty="0">
                <a:solidFill>
                  <a:schemeClr val="bg1"/>
                </a:solidFill>
              </a:rPr>
              <a:t>checkpoint</a:t>
            </a:r>
            <a:r>
              <a:rPr lang="zh-CN" altLang="en-US" sz="1800" dirty="0">
                <a:solidFill>
                  <a:schemeClr val="bg1"/>
                </a:solidFill>
              </a:rPr>
              <a:t>自动重启训练任务</a:t>
            </a:r>
            <a:endParaRPr lang="en-US" altLang="zh-CN" sz="1800" dirty="0">
              <a:solidFill>
                <a:schemeClr val="bg1"/>
              </a:solidFill>
            </a:endParaRPr>
          </a:p>
          <a:p>
            <a:endParaRPr lang="en-US" altLang="zh-CN" sz="1800" dirty="0">
              <a:solidFill>
                <a:schemeClr val="bg1"/>
              </a:solidFill>
            </a:endParaRPr>
          </a:p>
          <a:p>
            <a:r>
              <a:rPr lang="zh-CN" altLang="en-US" sz="1800" dirty="0">
                <a:solidFill>
                  <a:schemeClr val="bg1"/>
                </a:solidFill>
              </a:rPr>
              <a:t>托管的</a:t>
            </a:r>
            <a:r>
              <a:rPr lang="en-US" altLang="zh-CN" sz="1800" dirty="0" err="1">
                <a:solidFill>
                  <a:schemeClr val="bg1"/>
                </a:solidFill>
              </a:rPr>
              <a:t>Warmpools</a:t>
            </a:r>
            <a:r>
              <a:rPr lang="zh-CN" altLang="en-US" sz="1800" dirty="0">
                <a:solidFill>
                  <a:schemeClr val="bg1"/>
                </a:solidFill>
              </a:rPr>
              <a:t>为下一个训练任务保留机器资源</a:t>
            </a:r>
          </a:p>
        </p:txBody>
      </p:sp>
      <p:sp>
        <p:nvSpPr>
          <p:cNvPr id="5" name="文本框 4">
            <a:extLst>
              <a:ext uri="{FF2B5EF4-FFF2-40B4-BE49-F238E27FC236}">
                <a16:creationId xmlns:a16="http://schemas.microsoft.com/office/drawing/2014/main" id="{4E67A0B6-7C90-F971-D035-8AFB27BFE70C}"/>
              </a:ext>
            </a:extLst>
          </p:cNvPr>
          <p:cNvSpPr txBox="1"/>
          <p:nvPr/>
        </p:nvSpPr>
        <p:spPr>
          <a:xfrm>
            <a:off x="6278007" y="2149786"/>
            <a:ext cx="4542769" cy="3139321"/>
          </a:xfrm>
          <a:prstGeom prst="rect">
            <a:avLst/>
          </a:prstGeom>
          <a:noFill/>
        </p:spPr>
        <p:txBody>
          <a:bodyPr wrap="square">
            <a:spAutoFit/>
          </a:bodyPr>
          <a:lstStyle/>
          <a:p>
            <a:r>
              <a:rPr lang="zh-CN" altLang="en-US" sz="1800" dirty="0">
                <a:solidFill>
                  <a:schemeClr val="bg1"/>
                </a:solidFill>
              </a:rPr>
              <a:t>训练实例可以</a:t>
            </a:r>
            <a:r>
              <a:rPr lang="en-US" altLang="zh-CN" sz="1800" dirty="0">
                <a:solidFill>
                  <a:schemeClr val="bg1"/>
                </a:solidFill>
              </a:rPr>
              <a:t>attach</a:t>
            </a:r>
            <a:r>
              <a:rPr lang="zh-CN" altLang="en-US" sz="1800" dirty="0">
                <a:solidFill>
                  <a:schemeClr val="bg1"/>
                </a:solidFill>
              </a:rPr>
              <a:t>低延迟的共享存储（比如</a:t>
            </a:r>
            <a:r>
              <a:rPr lang="en-US" altLang="zh-CN" sz="1800" dirty="0">
                <a:solidFill>
                  <a:schemeClr val="bg1"/>
                </a:solidFill>
              </a:rPr>
              <a:t>EFS</a:t>
            </a:r>
            <a:r>
              <a:rPr lang="zh-CN" altLang="en-US" sz="1800" dirty="0">
                <a:solidFill>
                  <a:schemeClr val="bg1"/>
                </a:solidFill>
              </a:rPr>
              <a:t>或者</a:t>
            </a:r>
            <a:r>
              <a:rPr lang="en-US" altLang="zh-CN" sz="1800" dirty="0" err="1">
                <a:solidFill>
                  <a:schemeClr val="bg1"/>
                </a:solidFill>
              </a:rPr>
              <a:t>FSx</a:t>
            </a:r>
            <a:r>
              <a:rPr lang="zh-CN" altLang="en-US" sz="1800" dirty="0">
                <a:solidFill>
                  <a:schemeClr val="bg1"/>
                </a:solidFill>
              </a:rPr>
              <a:t>）</a:t>
            </a:r>
          </a:p>
          <a:p>
            <a:endParaRPr lang="en-US" altLang="zh-CN" sz="1800" dirty="0">
              <a:solidFill>
                <a:schemeClr val="bg1"/>
              </a:solidFill>
            </a:endParaRPr>
          </a:p>
          <a:p>
            <a:r>
              <a:rPr lang="zh-CN" altLang="en-US" sz="1800" dirty="0">
                <a:solidFill>
                  <a:schemeClr val="bg1"/>
                </a:solidFill>
              </a:rPr>
              <a:t>自动近实时保存 </a:t>
            </a:r>
            <a:r>
              <a:rPr lang="en-US" altLang="zh-CN" sz="1800" dirty="0">
                <a:solidFill>
                  <a:schemeClr val="bg1"/>
                </a:solidFill>
              </a:rPr>
              <a:t>checkpoint </a:t>
            </a:r>
            <a:r>
              <a:rPr lang="zh-CN" altLang="en-US" sz="1800" dirty="0">
                <a:solidFill>
                  <a:schemeClr val="bg1"/>
                </a:solidFill>
              </a:rPr>
              <a:t>到 </a:t>
            </a:r>
            <a:r>
              <a:rPr lang="en-US" altLang="zh-CN" sz="1800" dirty="0">
                <a:solidFill>
                  <a:schemeClr val="bg1"/>
                </a:solidFill>
              </a:rPr>
              <a:t>S3</a:t>
            </a:r>
          </a:p>
          <a:p>
            <a:endParaRPr lang="en-US" altLang="zh-CN" sz="1800" dirty="0">
              <a:solidFill>
                <a:schemeClr val="bg1"/>
              </a:solidFill>
            </a:endParaRPr>
          </a:p>
          <a:p>
            <a:r>
              <a:rPr lang="zh-CN" altLang="en-US" sz="1800" dirty="0">
                <a:solidFill>
                  <a:schemeClr val="bg1"/>
                </a:solidFill>
              </a:rPr>
              <a:t>支持多种分布式训练框架</a:t>
            </a:r>
          </a:p>
          <a:p>
            <a:endParaRPr lang="en-US" altLang="zh-CN" sz="1800" dirty="0">
              <a:solidFill>
                <a:schemeClr val="bg1"/>
              </a:solidFill>
            </a:endParaRPr>
          </a:p>
          <a:p>
            <a:r>
              <a:rPr lang="zh-CN" altLang="en-US" sz="1800" dirty="0">
                <a:solidFill>
                  <a:schemeClr val="bg1"/>
                </a:solidFill>
              </a:rPr>
              <a:t>提供业界先进的</a:t>
            </a:r>
            <a:r>
              <a:rPr lang="en-US" altLang="zh-CN" sz="1800" dirty="0">
                <a:solidFill>
                  <a:schemeClr val="bg1"/>
                </a:solidFill>
              </a:rPr>
              <a:t>pipeline</a:t>
            </a:r>
            <a:r>
              <a:rPr lang="zh-CN" altLang="en-US" sz="1800" dirty="0">
                <a:solidFill>
                  <a:schemeClr val="bg1"/>
                </a:solidFill>
              </a:rPr>
              <a:t>并行实现方式</a:t>
            </a:r>
          </a:p>
          <a:p>
            <a:endParaRPr lang="en-US" altLang="zh-CN" sz="1800" dirty="0">
              <a:solidFill>
                <a:schemeClr val="bg1"/>
              </a:solidFill>
            </a:endParaRPr>
          </a:p>
          <a:p>
            <a:r>
              <a:rPr lang="zh-CN" altLang="en-US" sz="1800" dirty="0">
                <a:solidFill>
                  <a:schemeClr val="bg1"/>
                </a:solidFill>
              </a:rPr>
              <a:t>提供比</a:t>
            </a:r>
            <a:r>
              <a:rPr lang="en-US" altLang="zh-CN" sz="1800" dirty="0" err="1">
                <a:solidFill>
                  <a:schemeClr val="bg1"/>
                </a:solidFill>
              </a:rPr>
              <a:t>deepspeed</a:t>
            </a:r>
            <a:r>
              <a:rPr lang="zh-CN" altLang="en-US" sz="1800" dirty="0">
                <a:solidFill>
                  <a:schemeClr val="bg1"/>
                </a:solidFill>
              </a:rPr>
              <a:t>训练更高效的</a:t>
            </a:r>
            <a:r>
              <a:rPr lang="en-US" altLang="zh-CN" sz="1800" dirty="0" err="1">
                <a:solidFill>
                  <a:schemeClr val="bg1"/>
                </a:solidFill>
              </a:rPr>
              <a:t>shardedDP</a:t>
            </a:r>
            <a:r>
              <a:rPr lang="zh-CN" altLang="en-US" sz="1800" dirty="0">
                <a:solidFill>
                  <a:schemeClr val="bg1"/>
                </a:solidFill>
              </a:rPr>
              <a:t>训练方式</a:t>
            </a:r>
          </a:p>
        </p:txBody>
      </p:sp>
      <p:grpSp>
        <p:nvGrpSpPr>
          <p:cNvPr id="7" name="组合 6">
            <a:extLst>
              <a:ext uri="{FF2B5EF4-FFF2-40B4-BE49-F238E27FC236}">
                <a16:creationId xmlns:a16="http://schemas.microsoft.com/office/drawing/2014/main" id="{4ABDDC7E-1188-8159-AA6B-3EE084A6CBC2}"/>
              </a:ext>
            </a:extLst>
          </p:cNvPr>
          <p:cNvGrpSpPr/>
          <p:nvPr/>
        </p:nvGrpSpPr>
        <p:grpSpPr>
          <a:xfrm>
            <a:off x="781243" y="3046046"/>
            <a:ext cx="299233" cy="255545"/>
            <a:chOff x="820317" y="2532740"/>
            <a:chExt cx="299233" cy="255545"/>
          </a:xfrm>
        </p:grpSpPr>
        <p:sp>
          <p:nvSpPr>
            <p:cNvPr id="8" name="矩形 7">
              <a:extLst>
                <a:ext uri="{FF2B5EF4-FFF2-40B4-BE49-F238E27FC236}">
                  <a16:creationId xmlns:a16="http://schemas.microsoft.com/office/drawing/2014/main" id="{5A4DCE23-BCD8-8CCA-74D2-4FCF483DAC33}"/>
                </a:ext>
              </a:extLst>
            </p:cNvPr>
            <p:cNvSpPr/>
            <p:nvPr/>
          </p:nvSpPr>
          <p:spPr>
            <a:xfrm>
              <a:off x="820317" y="2544452"/>
              <a:ext cx="242575" cy="243833"/>
            </a:xfrm>
            <a:prstGeom prst="rect">
              <a:avLst/>
            </a:prstGeom>
            <a:gradFill flip="none" rotWithShape="1">
              <a:gsLst>
                <a:gs pos="68000">
                  <a:srgbClr val="F67449"/>
                </a:gs>
                <a:gs pos="100000">
                  <a:srgbClr val="E3337B"/>
                </a:gs>
                <a:gs pos="13000">
                  <a:srgbClr val="FEC463"/>
                </a:gs>
              </a:gsLst>
              <a:lin ang="81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dirty="0">
                <a:solidFill>
                  <a:schemeClr val="tx1"/>
                </a:solidFill>
              </a:endParaRPr>
            </a:p>
          </p:txBody>
        </p:sp>
        <p:pic>
          <p:nvPicPr>
            <p:cNvPr id="10" name="图形 9">
              <a:extLst>
                <a:ext uri="{FF2B5EF4-FFF2-40B4-BE49-F238E27FC236}">
                  <a16:creationId xmlns:a16="http://schemas.microsoft.com/office/drawing/2014/main" id="{0B94E9EE-AD2E-FF37-4D59-AE9A0B8342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2223" y="2532740"/>
              <a:ext cx="297327" cy="243833"/>
            </a:xfrm>
            <a:prstGeom prst="rect">
              <a:avLst/>
            </a:prstGeom>
          </p:spPr>
        </p:pic>
      </p:grpSp>
      <p:grpSp>
        <p:nvGrpSpPr>
          <p:cNvPr id="11" name="组合 10">
            <a:extLst>
              <a:ext uri="{FF2B5EF4-FFF2-40B4-BE49-F238E27FC236}">
                <a16:creationId xmlns:a16="http://schemas.microsoft.com/office/drawing/2014/main" id="{97245A83-0103-02A9-6BAE-DF4D1BD7C96C}"/>
              </a:ext>
            </a:extLst>
          </p:cNvPr>
          <p:cNvGrpSpPr/>
          <p:nvPr/>
        </p:nvGrpSpPr>
        <p:grpSpPr>
          <a:xfrm>
            <a:off x="781243" y="3857946"/>
            <a:ext cx="299233" cy="255545"/>
            <a:chOff x="820317" y="2532740"/>
            <a:chExt cx="299233" cy="255545"/>
          </a:xfrm>
        </p:grpSpPr>
        <p:sp>
          <p:nvSpPr>
            <p:cNvPr id="12" name="矩形 11">
              <a:extLst>
                <a:ext uri="{FF2B5EF4-FFF2-40B4-BE49-F238E27FC236}">
                  <a16:creationId xmlns:a16="http://schemas.microsoft.com/office/drawing/2014/main" id="{0E63BF1A-97E3-F533-0DE4-A616CEB8E6C8}"/>
                </a:ext>
              </a:extLst>
            </p:cNvPr>
            <p:cNvSpPr/>
            <p:nvPr/>
          </p:nvSpPr>
          <p:spPr>
            <a:xfrm>
              <a:off x="820317" y="2544452"/>
              <a:ext cx="242575" cy="243833"/>
            </a:xfrm>
            <a:prstGeom prst="rect">
              <a:avLst/>
            </a:prstGeom>
            <a:gradFill flip="none" rotWithShape="1">
              <a:gsLst>
                <a:gs pos="68000">
                  <a:srgbClr val="F67449"/>
                </a:gs>
                <a:gs pos="100000">
                  <a:srgbClr val="E3337B"/>
                </a:gs>
                <a:gs pos="13000">
                  <a:srgbClr val="FEC463"/>
                </a:gs>
              </a:gsLst>
              <a:lin ang="81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dirty="0">
                <a:solidFill>
                  <a:schemeClr val="tx1"/>
                </a:solidFill>
              </a:endParaRPr>
            </a:p>
          </p:txBody>
        </p:sp>
        <p:pic>
          <p:nvPicPr>
            <p:cNvPr id="13" name="图形 12">
              <a:extLst>
                <a:ext uri="{FF2B5EF4-FFF2-40B4-BE49-F238E27FC236}">
                  <a16:creationId xmlns:a16="http://schemas.microsoft.com/office/drawing/2014/main" id="{DDA8DF40-401E-991E-2A8A-A801EC36D4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2223" y="2532740"/>
              <a:ext cx="297327" cy="243833"/>
            </a:xfrm>
            <a:prstGeom prst="rect">
              <a:avLst/>
            </a:prstGeom>
          </p:spPr>
        </p:pic>
      </p:grpSp>
      <p:grpSp>
        <p:nvGrpSpPr>
          <p:cNvPr id="14" name="组合 13">
            <a:extLst>
              <a:ext uri="{FF2B5EF4-FFF2-40B4-BE49-F238E27FC236}">
                <a16:creationId xmlns:a16="http://schemas.microsoft.com/office/drawing/2014/main" id="{3C178897-B703-46C5-5813-A69A5213166C}"/>
              </a:ext>
            </a:extLst>
          </p:cNvPr>
          <p:cNvGrpSpPr/>
          <p:nvPr/>
        </p:nvGrpSpPr>
        <p:grpSpPr>
          <a:xfrm>
            <a:off x="781243" y="4905208"/>
            <a:ext cx="299233" cy="255545"/>
            <a:chOff x="820317" y="2532740"/>
            <a:chExt cx="299233" cy="255545"/>
          </a:xfrm>
        </p:grpSpPr>
        <p:sp>
          <p:nvSpPr>
            <p:cNvPr id="15" name="矩形 14">
              <a:extLst>
                <a:ext uri="{FF2B5EF4-FFF2-40B4-BE49-F238E27FC236}">
                  <a16:creationId xmlns:a16="http://schemas.microsoft.com/office/drawing/2014/main" id="{A28B08B3-264A-B637-CDDB-5CC981390410}"/>
                </a:ext>
              </a:extLst>
            </p:cNvPr>
            <p:cNvSpPr/>
            <p:nvPr/>
          </p:nvSpPr>
          <p:spPr>
            <a:xfrm>
              <a:off x="820317" y="2544452"/>
              <a:ext cx="242575" cy="243833"/>
            </a:xfrm>
            <a:prstGeom prst="rect">
              <a:avLst/>
            </a:prstGeom>
            <a:gradFill flip="none" rotWithShape="1">
              <a:gsLst>
                <a:gs pos="68000">
                  <a:srgbClr val="F67449"/>
                </a:gs>
                <a:gs pos="100000">
                  <a:srgbClr val="E3337B"/>
                </a:gs>
                <a:gs pos="13000">
                  <a:srgbClr val="FEC463"/>
                </a:gs>
              </a:gsLst>
              <a:lin ang="81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dirty="0">
                <a:solidFill>
                  <a:schemeClr val="tx1"/>
                </a:solidFill>
              </a:endParaRPr>
            </a:p>
          </p:txBody>
        </p:sp>
        <p:pic>
          <p:nvPicPr>
            <p:cNvPr id="16" name="图形 15">
              <a:extLst>
                <a:ext uri="{FF2B5EF4-FFF2-40B4-BE49-F238E27FC236}">
                  <a16:creationId xmlns:a16="http://schemas.microsoft.com/office/drawing/2014/main" id="{5E477D58-28D7-B96C-444F-19A35A7ED7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2223" y="2532740"/>
              <a:ext cx="297327" cy="243833"/>
            </a:xfrm>
            <a:prstGeom prst="rect">
              <a:avLst/>
            </a:prstGeom>
          </p:spPr>
        </p:pic>
      </p:grpSp>
      <p:grpSp>
        <p:nvGrpSpPr>
          <p:cNvPr id="17" name="组合 16">
            <a:extLst>
              <a:ext uri="{FF2B5EF4-FFF2-40B4-BE49-F238E27FC236}">
                <a16:creationId xmlns:a16="http://schemas.microsoft.com/office/drawing/2014/main" id="{B1CC64E0-031E-3698-8366-A21DAD8368B7}"/>
              </a:ext>
            </a:extLst>
          </p:cNvPr>
          <p:cNvGrpSpPr/>
          <p:nvPr/>
        </p:nvGrpSpPr>
        <p:grpSpPr>
          <a:xfrm>
            <a:off x="5935858" y="2188861"/>
            <a:ext cx="299233" cy="255545"/>
            <a:chOff x="820317" y="2532740"/>
            <a:chExt cx="299233" cy="255545"/>
          </a:xfrm>
        </p:grpSpPr>
        <p:sp>
          <p:nvSpPr>
            <p:cNvPr id="18" name="矩形 17">
              <a:extLst>
                <a:ext uri="{FF2B5EF4-FFF2-40B4-BE49-F238E27FC236}">
                  <a16:creationId xmlns:a16="http://schemas.microsoft.com/office/drawing/2014/main" id="{1FB5DE4F-0950-A4F1-CFD5-4C8C1065484E}"/>
                </a:ext>
              </a:extLst>
            </p:cNvPr>
            <p:cNvSpPr/>
            <p:nvPr/>
          </p:nvSpPr>
          <p:spPr>
            <a:xfrm>
              <a:off x="820317" y="2544452"/>
              <a:ext cx="242575" cy="243833"/>
            </a:xfrm>
            <a:prstGeom prst="rect">
              <a:avLst/>
            </a:prstGeom>
            <a:gradFill flip="none" rotWithShape="1">
              <a:gsLst>
                <a:gs pos="68000">
                  <a:srgbClr val="F67449"/>
                </a:gs>
                <a:gs pos="100000">
                  <a:srgbClr val="E3337B"/>
                </a:gs>
                <a:gs pos="13000">
                  <a:srgbClr val="FEC463"/>
                </a:gs>
              </a:gsLst>
              <a:lin ang="81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dirty="0">
                <a:solidFill>
                  <a:schemeClr val="tx1"/>
                </a:solidFill>
              </a:endParaRPr>
            </a:p>
          </p:txBody>
        </p:sp>
        <p:pic>
          <p:nvPicPr>
            <p:cNvPr id="19" name="图形 18">
              <a:extLst>
                <a:ext uri="{FF2B5EF4-FFF2-40B4-BE49-F238E27FC236}">
                  <a16:creationId xmlns:a16="http://schemas.microsoft.com/office/drawing/2014/main" id="{382799CE-26A5-1135-577D-490F2A5923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2223" y="2532740"/>
              <a:ext cx="297327" cy="243833"/>
            </a:xfrm>
            <a:prstGeom prst="rect">
              <a:avLst/>
            </a:prstGeom>
          </p:spPr>
        </p:pic>
      </p:grpSp>
      <p:grpSp>
        <p:nvGrpSpPr>
          <p:cNvPr id="20" name="组合 19">
            <a:extLst>
              <a:ext uri="{FF2B5EF4-FFF2-40B4-BE49-F238E27FC236}">
                <a16:creationId xmlns:a16="http://schemas.microsoft.com/office/drawing/2014/main" id="{552E39A3-B215-1E5C-6B55-B3C4788C9A73}"/>
              </a:ext>
            </a:extLst>
          </p:cNvPr>
          <p:cNvGrpSpPr/>
          <p:nvPr/>
        </p:nvGrpSpPr>
        <p:grpSpPr>
          <a:xfrm>
            <a:off x="5935858" y="3034334"/>
            <a:ext cx="299233" cy="255545"/>
            <a:chOff x="820317" y="2532740"/>
            <a:chExt cx="299233" cy="255545"/>
          </a:xfrm>
        </p:grpSpPr>
        <p:sp>
          <p:nvSpPr>
            <p:cNvPr id="21" name="矩形 20">
              <a:extLst>
                <a:ext uri="{FF2B5EF4-FFF2-40B4-BE49-F238E27FC236}">
                  <a16:creationId xmlns:a16="http://schemas.microsoft.com/office/drawing/2014/main" id="{1AD92670-610E-FE00-3512-C3A2323FC1C9}"/>
                </a:ext>
              </a:extLst>
            </p:cNvPr>
            <p:cNvSpPr/>
            <p:nvPr/>
          </p:nvSpPr>
          <p:spPr>
            <a:xfrm>
              <a:off x="820317" y="2544452"/>
              <a:ext cx="242575" cy="243833"/>
            </a:xfrm>
            <a:prstGeom prst="rect">
              <a:avLst/>
            </a:prstGeom>
            <a:gradFill flip="none" rotWithShape="1">
              <a:gsLst>
                <a:gs pos="68000">
                  <a:srgbClr val="F67449"/>
                </a:gs>
                <a:gs pos="100000">
                  <a:srgbClr val="E3337B"/>
                </a:gs>
                <a:gs pos="13000">
                  <a:srgbClr val="FEC463"/>
                </a:gs>
              </a:gsLst>
              <a:lin ang="81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dirty="0">
                <a:solidFill>
                  <a:schemeClr val="tx1"/>
                </a:solidFill>
              </a:endParaRPr>
            </a:p>
          </p:txBody>
        </p:sp>
        <p:pic>
          <p:nvPicPr>
            <p:cNvPr id="22" name="图形 21">
              <a:extLst>
                <a:ext uri="{FF2B5EF4-FFF2-40B4-BE49-F238E27FC236}">
                  <a16:creationId xmlns:a16="http://schemas.microsoft.com/office/drawing/2014/main" id="{A3D29B45-4AFE-B00B-324B-2C4845286F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2223" y="2532740"/>
              <a:ext cx="297327" cy="243833"/>
            </a:xfrm>
            <a:prstGeom prst="rect">
              <a:avLst/>
            </a:prstGeom>
          </p:spPr>
        </p:pic>
      </p:grpSp>
      <p:grpSp>
        <p:nvGrpSpPr>
          <p:cNvPr id="23" name="组合 22">
            <a:extLst>
              <a:ext uri="{FF2B5EF4-FFF2-40B4-BE49-F238E27FC236}">
                <a16:creationId xmlns:a16="http://schemas.microsoft.com/office/drawing/2014/main" id="{A1944E94-F2C3-3BFC-5DDA-EF5FFE38958A}"/>
              </a:ext>
            </a:extLst>
          </p:cNvPr>
          <p:cNvGrpSpPr/>
          <p:nvPr/>
        </p:nvGrpSpPr>
        <p:grpSpPr>
          <a:xfrm>
            <a:off x="5935858" y="3591673"/>
            <a:ext cx="299233" cy="255545"/>
            <a:chOff x="820317" y="2532740"/>
            <a:chExt cx="299233" cy="255545"/>
          </a:xfrm>
        </p:grpSpPr>
        <p:sp>
          <p:nvSpPr>
            <p:cNvPr id="24" name="矩形 23">
              <a:extLst>
                <a:ext uri="{FF2B5EF4-FFF2-40B4-BE49-F238E27FC236}">
                  <a16:creationId xmlns:a16="http://schemas.microsoft.com/office/drawing/2014/main" id="{120492CD-2F74-70E8-F549-D11F2AC9FA78}"/>
                </a:ext>
              </a:extLst>
            </p:cNvPr>
            <p:cNvSpPr/>
            <p:nvPr/>
          </p:nvSpPr>
          <p:spPr>
            <a:xfrm>
              <a:off x="820317" y="2544452"/>
              <a:ext cx="242575" cy="243833"/>
            </a:xfrm>
            <a:prstGeom prst="rect">
              <a:avLst/>
            </a:prstGeom>
            <a:gradFill flip="none" rotWithShape="1">
              <a:gsLst>
                <a:gs pos="68000">
                  <a:srgbClr val="F67449"/>
                </a:gs>
                <a:gs pos="100000">
                  <a:srgbClr val="E3337B"/>
                </a:gs>
                <a:gs pos="13000">
                  <a:srgbClr val="FEC463"/>
                </a:gs>
              </a:gsLst>
              <a:lin ang="81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dirty="0">
                <a:solidFill>
                  <a:schemeClr val="tx1"/>
                </a:solidFill>
              </a:endParaRPr>
            </a:p>
          </p:txBody>
        </p:sp>
        <p:pic>
          <p:nvPicPr>
            <p:cNvPr id="25" name="图形 24">
              <a:extLst>
                <a:ext uri="{FF2B5EF4-FFF2-40B4-BE49-F238E27FC236}">
                  <a16:creationId xmlns:a16="http://schemas.microsoft.com/office/drawing/2014/main" id="{592A476C-BED3-6402-9605-833DB5742A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2223" y="2532740"/>
              <a:ext cx="297327" cy="243833"/>
            </a:xfrm>
            <a:prstGeom prst="rect">
              <a:avLst/>
            </a:prstGeom>
          </p:spPr>
        </p:pic>
      </p:grpSp>
      <p:grpSp>
        <p:nvGrpSpPr>
          <p:cNvPr id="26" name="组合 25">
            <a:extLst>
              <a:ext uri="{FF2B5EF4-FFF2-40B4-BE49-F238E27FC236}">
                <a16:creationId xmlns:a16="http://schemas.microsoft.com/office/drawing/2014/main" id="{020003A9-7332-EAF7-540C-5EB59C8CAE28}"/>
              </a:ext>
            </a:extLst>
          </p:cNvPr>
          <p:cNvGrpSpPr/>
          <p:nvPr/>
        </p:nvGrpSpPr>
        <p:grpSpPr>
          <a:xfrm>
            <a:off x="5935858" y="4126549"/>
            <a:ext cx="299233" cy="255545"/>
            <a:chOff x="820317" y="2532740"/>
            <a:chExt cx="299233" cy="255545"/>
          </a:xfrm>
        </p:grpSpPr>
        <p:sp>
          <p:nvSpPr>
            <p:cNvPr id="27" name="矩形 26">
              <a:extLst>
                <a:ext uri="{FF2B5EF4-FFF2-40B4-BE49-F238E27FC236}">
                  <a16:creationId xmlns:a16="http://schemas.microsoft.com/office/drawing/2014/main" id="{A24F6C47-9873-D6B0-B526-D02E362C428D}"/>
                </a:ext>
              </a:extLst>
            </p:cNvPr>
            <p:cNvSpPr/>
            <p:nvPr/>
          </p:nvSpPr>
          <p:spPr>
            <a:xfrm>
              <a:off x="820317" y="2544452"/>
              <a:ext cx="242575" cy="243833"/>
            </a:xfrm>
            <a:prstGeom prst="rect">
              <a:avLst/>
            </a:prstGeom>
            <a:gradFill flip="none" rotWithShape="1">
              <a:gsLst>
                <a:gs pos="68000">
                  <a:srgbClr val="F67449"/>
                </a:gs>
                <a:gs pos="100000">
                  <a:srgbClr val="E3337B"/>
                </a:gs>
                <a:gs pos="13000">
                  <a:srgbClr val="FEC463"/>
                </a:gs>
              </a:gsLst>
              <a:lin ang="81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dirty="0">
                <a:solidFill>
                  <a:schemeClr val="tx1"/>
                </a:solidFill>
              </a:endParaRPr>
            </a:p>
          </p:txBody>
        </p:sp>
        <p:pic>
          <p:nvPicPr>
            <p:cNvPr id="28" name="图形 27">
              <a:extLst>
                <a:ext uri="{FF2B5EF4-FFF2-40B4-BE49-F238E27FC236}">
                  <a16:creationId xmlns:a16="http://schemas.microsoft.com/office/drawing/2014/main" id="{723AD833-ED24-93BB-4C2F-007168AB83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2223" y="2532740"/>
              <a:ext cx="297327" cy="243833"/>
            </a:xfrm>
            <a:prstGeom prst="rect">
              <a:avLst/>
            </a:prstGeom>
          </p:spPr>
        </p:pic>
      </p:grpSp>
      <p:grpSp>
        <p:nvGrpSpPr>
          <p:cNvPr id="29" name="组合 28">
            <a:extLst>
              <a:ext uri="{FF2B5EF4-FFF2-40B4-BE49-F238E27FC236}">
                <a16:creationId xmlns:a16="http://schemas.microsoft.com/office/drawing/2014/main" id="{2F3D3A48-583B-CD1E-AB8B-0CBEBC35075D}"/>
              </a:ext>
            </a:extLst>
          </p:cNvPr>
          <p:cNvGrpSpPr/>
          <p:nvPr/>
        </p:nvGrpSpPr>
        <p:grpSpPr>
          <a:xfrm>
            <a:off x="5935858" y="4661375"/>
            <a:ext cx="299233" cy="255545"/>
            <a:chOff x="820317" y="2532740"/>
            <a:chExt cx="299233" cy="255545"/>
          </a:xfrm>
        </p:grpSpPr>
        <p:sp>
          <p:nvSpPr>
            <p:cNvPr id="30" name="矩形 29">
              <a:extLst>
                <a:ext uri="{FF2B5EF4-FFF2-40B4-BE49-F238E27FC236}">
                  <a16:creationId xmlns:a16="http://schemas.microsoft.com/office/drawing/2014/main" id="{2F278239-E36C-68B1-F2F3-EE44366EF670}"/>
                </a:ext>
              </a:extLst>
            </p:cNvPr>
            <p:cNvSpPr/>
            <p:nvPr/>
          </p:nvSpPr>
          <p:spPr>
            <a:xfrm>
              <a:off x="820317" y="2544452"/>
              <a:ext cx="242575" cy="243833"/>
            </a:xfrm>
            <a:prstGeom prst="rect">
              <a:avLst/>
            </a:prstGeom>
            <a:gradFill flip="none" rotWithShape="1">
              <a:gsLst>
                <a:gs pos="68000">
                  <a:srgbClr val="F67449"/>
                </a:gs>
                <a:gs pos="100000">
                  <a:srgbClr val="E3337B"/>
                </a:gs>
                <a:gs pos="13000">
                  <a:srgbClr val="FEC463"/>
                </a:gs>
              </a:gsLst>
              <a:lin ang="8100000" scaled="1"/>
              <a:tileRect/>
            </a:gradFill>
            <a:ln w="32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dirty="0">
                <a:solidFill>
                  <a:schemeClr val="tx1"/>
                </a:solidFill>
              </a:endParaRPr>
            </a:p>
          </p:txBody>
        </p:sp>
        <p:pic>
          <p:nvPicPr>
            <p:cNvPr id="31" name="图形 30">
              <a:extLst>
                <a:ext uri="{FF2B5EF4-FFF2-40B4-BE49-F238E27FC236}">
                  <a16:creationId xmlns:a16="http://schemas.microsoft.com/office/drawing/2014/main" id="{7EC9A283-4C60-BA66-B5CB-99654254FF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2223" y="2532740"/>
              <a:ext cx="297327" cy="243833"/>
            </a:xfrm>
            <a:prstGeom prst="rect">
              <a:avLst/>
            </a:prstGeom>
          </p:spPr>
        </p:pic>
      </p:grpSp>
    </p:spTree>
    <p:extLst>
      <p:ext uri="{BB962C8B-B14F-4D97-AF65-F5344CB8AC3E}">
        <p14:creationId xmlns:p14="http://schemas.microsoft.com/office/powerpoint/2010/main" val="4053138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706D3FC-8288-F576-713B-21E84460BCE4}"/>
              </a:ext>
            </a:extLst>
          </p:cNvPr>
          <p:cNvSpPr/>
          <p:nvPr/>
        </p:nvSpPr>
        <p:spPr>
          <a:xfrm>
            <a:off x="1187093" y="1318368"/>
            <a:ext cx="6987613" cy="3847732"/>
          </a:xfrm>
          <a:prstGeom prst="rect">
            <a:avLst/>
          </a:prstGeom>
          <a:gradFill>
            <a:gsLst>
              <a:gs pos="68000">
                <a:srgbClr val="F67449"/>
              </a:gs>
              <a:gs pos="100000">
                <a:srgbClr val="E3337B"/>
              </a:gs>
              <a:gs pos="0">
                <a:srgbClr val="FEC463"/>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6D86F5F5-2039-E9DC-28F0-A43B2A6427C1}"/>
              </a:ext>
            </a:extLst>
          </p:cNvPr>
          <p:cNvGrpSpPr/>
          <p:nvPr/>
        </p:nvGrpSpPr>
        <p:grpSpPr>
          <a:xfrm>
            <a:off x="1295292" y="1439481"/>
            <a:ext cx="8862168" cy="4779354"/>
            <a:chOff x="624732" y="1151312"/>
            <a:chExt cx="9513478" cy="5130604"/>
          </a:xfrm>
        </p:grpSpPr>
        <p:pic>
          <p:nvPicPr>
            <p:cNvPr id="17" name="Picture 16">
              <a:extLst>
                <a:ext uri="{FF2B5EF4-FFF2-40B4-BE49-F238E27FC236}">
                  <a16:creationId xmlns:a16="http://schemas.microsoft.com/office/drawing/2014/main" id="{29E28D4D-0F79-1472-AAEA-3407D06A3933}"/>
                </a:ext>
              </a:extLst>
            </p:cNvPr>
            <p:cNvPicPr>
              <a:picLocks noChangeAspect="1"/>
            </p:cNvPicPr>
            <p:nvPr/>
          </p:nvPicPr>
          <p:blipFill rotWithShape="1">
            <a:blip r:embed="rId3"/>
            <a:srcRect l="2492" r="2492"/>
            <a:stretch/>
          </p:blipFill>
          <p:spPr>
            <a:xfrm>
              <a:off x="624732" y="5349505"/>
              <a:ext cx="7385006" cy="679040"/>
            </a:xfrm>
            <a:prstGeom prst="rect">
              <a:avLst/>
            </a:prstGeom>
          </p:spPr>
        </p:pic>
        <p:pic>
          <p:nvPicPr>
            <p:cNvPr id="14" name="Picture 13">
              <a:extLst>
                <a:ext uri="{FF2B5EF4-FFF2-40B4-BE49-F238E27FC236}">
                  <a16:creationId xmlns:a16="http://schemas.microsoft.com/office/drawing/2014/main" id="{D57646E3-11F0-24CC-90F5-DEB31FD21148}"/>
                </a:ext>
              </a:extLst>
            </p:cNvPr>
            <p:cNvPicPr>
              <a:picLocks noChangeAspect="1"/>
            </p:cNvPicPr>
            <p:nvPr/>
          </p:nvPicPr>
          <p:blipFill>
            <a:blip r:embed="rId4"/>
            <a:stretch>
              <a:fillRect/>
            </a:stretch>
          </p:blipFill>
          <p:spPr>
            <a:xfrm>
              <a:off x="624732" y="1151312"/>
              <a:ext cx="7385006" cy="4000500"/>
            </a:xfrm>
            <a:prstGeom prst="rect">
              <a:avLst/>
            </a:prstGeom>
          </p:spPr>
        </p:pic>
        <p:sp>
          <p:nvSpPr>
            <p:cNvPr id="5" name="Right Brace 4">
              <a:extLst>
                <a:ext uri="{FF2B5EF4-FFF2-40B4-BE49-F238E27FC236}">
                  <a16:creationId xmlns:a16="http://schemas.microsoft.com/office/drawing/2014/main" id="{BBE51A39-8CEA-BE26-401C-FBA2CBFBB3CB}"/>
                </a:ext>
              </a:extLst>
            </p:cNvPr>
            <p:cNvSpPr/>
            <p:nvPr/>
          </p:nvSpPr>
          <p:spPr>
            <a:xfrm>
              <a:off x="4942240" y="1623434"/>
              <a:ext cx="646044" cy="655982"/>
            </a:xfrm>
            <a:prstGeom prst="rightBrac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6" name="Right Brace 5">
              <a:extLst>
                <a:ext uri="{FF2B5EF4-FFF2-40B4-BE49-F238E27FC236}">
                  <a16:creationId xmlns:a16="http://schemas.microsoft.com/office/drawing/2014/main" id="{F7E1173B-A16F-075E-9ECC-FE7D4771068F}"/>
                </a:ext>
              </a:extLst>
            </p:cNvPr>
            <p:cNvSpPr/>
            <p:nvPr/>
          </p:nvSpPr>
          <p:spPr>
            <a:xfrm>
              <a:off x="6062916" y="2495580"/>
              <a:ext cx="646044" cy="655982"/>
            </a:xfrm>
            <a:prstGeom prst="rightBrac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endParaRPr>
            </a:p>
          </p:txBody>
        </p:sp>
        <p:sp>
          <p:nvSpPr>
            <p:cNvPr id="8" name="Right Brace 7">
              <a:extLst>
                <a:ext uri="{FF2B5EF4-FFF2-40B4-BE49-F238E27FC236}">
                  <a16:creationId xmlns:a16="http://schemas.microsoft.com/office/drawing/2014/main" id="{6EEE169E-7681-3696-C358-FAF7A8C0FC63}"/>
                </a:ext>
              </a:extLst>
            </p:cNvPr>
            <p:cNvSpPr/>
            <p:nvPr/>
          </p:nvSpPr>
          <p:spPr>
            <a:xfrm>
              <a:off x="8128772" y="5499020"/>
              <a:ext cx="308759" cy="380010"/>
            </a:xfrm>
            <a:prstGeom prst="rightBrac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A2100C1C-C177-2CDB-B472-BA4335AD168D}"/>
                </a:ext>
              </a:extLst>
            </p:cNvPr>
            <p:cNvSpPr txBox="1"/>
            <p:nvPr/>
          </p:nvSpPr>
          <p:spPr>
            <a:xfrm>
              <a:off x="5645207" y="1761996"/>
              <a:ext cx="613951" cy="400110"/>
            </a:xfrm>
            <a:prstGeom prst="rect">
              <a:avLst/>
            </a:prstGeom>
            <a:noFill/>
          </p:spPr>
          <p:txBody>
            <a:bodyPr wrap="none" lIns="0" rIns="0" rtlCol="0">
              <a:spAutoFit/>
            </a:bodyPr>
            <a:lstStyle/>
            <a:p>
              <a:pPr algn="l"/>
              <a:r>
                <a:rPr lang="en-US" sz="2000" dirty="0">
                  <a:solidFill>
                    <a:schemeClr val="bg1"/>
                  </a:solidFill>
                </a:rPr>
                <a:t>Code</a:t>
              </a:r>
            </a:p>
          </p:txBody>
        </p:sp>
        <p:sp>
          <p:nvSpPr>
            <p:cNvPr id="10" name="TextBox 9">
              <a:extLst>
                <a:ext uri="{FF2B5EF4-FFF2-40B4-BE49-F238E27FC236}">
                  <a16:creationId xmlns:a16="http://schemas.microsoft.com/office/drawing/2014/main" id="{B0A71965-21E8-6D8A-5CD7-A64262A08CA6}"/>
                </a:ext>
              </a:extLst>
            </p:cNvPr>
            <p:cNvSpPr txBox="1"/>
            <p:nvPr/>
          </p:nvSpPr>
          <p:spPr>
            <a:xfrm>
              <a:off x="6798002" y="2545852"/>
              <a:ext cx="974626" cy="781752"/>
            </a:xfrm>
            <a:prstGeom prst="rect">
              <a:avLst/>
            </a:prstGeom>
            <a:noFill/>
          </p:spPr>
          <p:txBody>
            <a:bodyPr wrap="none" lIns="0" rIns="0" rtlCol="0">
              <a:spAutoFit/>
            </a:bodyPr>
            <a:lstStyle/>
            <a:p>
              <a:pPr algn="l"/>
              <a:r>
                <a:rPr lang="en-US" sz="1800" dirty="0">
                  <a:solidFill>
                    <a:schemeClr val="bg1"/>
                  </a:solidFill>
                </a:rPr>
                <a:t>Instance</a:t>
              </a:r>
              <a:r>
                <a:rPr lang="en-US" dirty="0">
                  <a:solidFill>
                    <a:schemeClr val="bg1"/>
                  </a:solidFill>
                </a:rPr>
                <a:t> </a:t>
              </a:r>
            </a:p>
            <a:p>
              <a:pPr algn="l"/>
              <a:r>
                <a:rPr lang="en-US" sz="1600" dirty="0">
                  <a:solidFill>
                    <a:schemeClr val="bg1"/>
                  </a:solidFill>
                </a:rPr>
                <a:t>details</a:t>
              </a:r>
              <a:endParaRPr lang="en-US" dirty="0">
                <a:solidFill>
                  <a:schemeClr val="bg1"/>
                </a:solidFill>
              </a:endParaRPr>
            </a:p>
          </p:txBody>
        </p:sp>
        <p:sp>
          <p:nvSpPr>
            <p:cNvPr id="11" name="TextBox 10">
              <a:extLst>
                <a:ext uri="{FF2B5EF4-FFF2-40B4-BE49-F238E27FC236}">
                  <a16:creationId xmlns:a16="http://schemas.microsoft.com/office/drawing/2014/main" id="{7A6A71A3-D6BD-2741-9B05-E240C1DA823A}"/>
                </a:ext>
              </a:extLst>
            </p:cNvPr>
            <p:cNvSpPr txBox="1"/>
            <p:nvPr/>
          </p:nvSpPr>
          <p:spPr>
            <a:xfrm>
              <a:off x="8556565" y="5458192"/>
              <a:ext cx="650819" cy="461665"/>
            </a:xfrm>
            <a:prstGeom prst="rect">
              <a:avLst/>
            </a:prstGeom>
            <a:noFill/>
          </p:spPr>
          <p:txBody>
            <a:bodyPr wrap="none" lIns="0" rIns="0" rtlCol="0">
              <a:spAutoFit/>
            </a:bodyPr>
            <a:lstStyle/>
            <a:p>
              <a:pPr algn="l"/>
              <a:r>
                <a:rPr lang="en-US" sz="2400" dirty="0">
                  <a:solidFill>
                    <a:schemeClr val="bg1"/>
                  </a:solidFill>
                </a:rPr>
                <a:t>Data</a:t>
              </a:r>
            </a:p>
          </p:txBody>
        </p:sp>
        <p:sp>
          <p:nvSpPr>
            <p:cNvPr id="15" name="Right Brace 14">
              <a:extLst>
                <a:ext uri="{FF2B5EF4-FFF2-40B4-BE49-F238E27FC236}">
                  <a16:creationId xmlns:a16="http://schemas.microsoft.com/office/drawing/2014/main" id="{6FF0787F-AFA6-35B6-2B0E-7B76F29BC9F7}"/>
                </a:ext>
              </a:extLst>
            </p:cNvPr>
            <p:cNvSpPr/>
            <p:nvPr/>
          </p:nvSpPr>
          <p:spPr>
            <a:xfrm>
              <a:off x="5441980" y="3239359"/>
              <a:ext cx="646044" cy="655982"/>
            </a:xfrm>
            <a:prstGeom prst="rightBrac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endParaRPr>
            </a:p>
          </p:txBody>
        </p:sp>
        <p:sp>
          <p:nvSpPr>
            <p:cNvPr id="16" name="TextBox 15">
              <a:extLst>
                <a:ext uri="{FF2B5EF4-FFF2-40B4-BE49-F238E27FC236}">
                  <a16:creationId xmlns:a16="http://schemas.microsoft.com/office/drawing/2014/main" id="{E4F3D5BD-D61A-BAD1-B577-090054314A2D}"/>
                </a:ext>
              </a:extLst>
            </p:cNvPr>
            <p:cNvSpPr txBox="1"/>
            <p:nvPr/>
          </p:nvSpPr>
          <p:spPr>
            <a:xfrm>
              <a:off x="6241684" y="3284516"/>
              <a:ext cx="1502014" cy="707886"/>
            </a:xfrm>
            <a:prstGeom prst="rect">
              <a:avLst/>
            </a:prstGeom>
            <a:noFill/>
          </p:spPr>
          <p:txBody>
            <a:bodyPr wrap="none" lIns="0" rIns="0" rtlCol="0">
              <a:spAutoFit/>
            </a:bodyPr>
            <a:lstStyle/>
            <a:p>
              <a:pPr algn="l"/>
              <a:r>
                <a:rPr lang="en-US" sz="2000" dirty="0">
                  <a:solidFill>
                    <a:schemeClr val="bg1"/>
                  </a:solidFill>
                </a:rPr>
                <a:t>Environment</a:t>
              </a:r>
            </a:p>
            <a:p>
              <a:pPr algn="l"/>
              <a:r>
                <a:rPr lang="en-US" sz="2000" dirty="0">
                  <a:solidFill>
                    <a:schemeClr val="bg1"/>
                  </a:solidFill>
                </a:rPr>
                <a:t>details</a:t>
              </a:r>
            </a:p>
          </p:txBody>
        </p:sp>
        <p:pic>
          <p:nvPicPr>
            <p:cNvPr id="21" name="Picture 20">
              <a:extLst>
                <a:ext uri="{FF2B5EF4-FFF2-40B4-BE49-F238E27FC236}">
                  <a16:creationId xmlns:a16="http://schemas.microsoft.com/office/drawing/2014/main" id="{11C2F6AE-E4F3-E36D-8779-7B73D4B84491}"/>
                </a:ext>
              </a:extLst>
            </p:cNvPr>
            <p:cNvPicPr>
              <a:picLocks noChangeAspect="1"/>
            </p:cNvPicPr>
            <p:nvPr/>
          </p:nvPicPr>
          <p:blipFill>
            <a:blip r:embed="rId5"/>
            <a:stretch>
              <a:fillRect/>
            </a:stretch>
          </p:blipFill>
          <p:spPr>
            <a:xfrm>
              <a:off x="7383251" y="1269874"/>
              <a:ext cx="2754959" cy="1078285"/>
            </a:xfrm>
            <a:prstGeom prst="rect">
              <a:avLst/>
            </a:prstGeom>
          </p:spPr>
        </p:pic>
        <p:cxnSp>
          <p:nvCxnSpPr>
            <p:cNvPr id="23" name="Straight Arrow Connector 22">
              <a:extLst>
                <a:ext uri="{FF2B5EF4-FFF2-40B4-BE49-F238E27FC236}">
                  <a16:creationId xmlns:a16="http://schemas.microsoft.com/office/drawing/2014/main" id="{19FCC54E-B58F-43F0-4ACF-B382C7BF075B}"/>
                </a:ext>
              </a:extLst>
            </p:cNvPr>
            <p:cNvCxnSpPr>
              <a:stCxn id="9" idx="3"/>
            </p:cNvCxnSpPr>
            <p:nvPr/>
          </p:nvCxnSpPr>
          <p:spPr>
            <a:xfrm flipV="1">
              <a:off x="6259158" y="1946662"/>
              <a:ext cx="1257210" cy="15389"/>
            </a:xfrm>
            <a:prstGeom prst="straightConnector1">
              <a:avLst/>
            </a:prstGeom>
            <a:ln w="19050" cap="rnd">
              <a:solidFill>
                <a:schemeClr val="bg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6D2F74-E903-F981-F808-63B736F8D49F}"/>
                </a:ext>
              </a:extLst>
            </p:cNvPr>
            <p:cNvCxnSpPr>
              <a:cxnSpLocks/>
            </p:cNvCxnSpPr>
            <p:nvPr/>
          </p:nvCxnSpPr>
          <p:spPr>
            <a:xfrm flipV="1">
              <a:off x="4151376" y="5702324"/>
              <a:ext cx="0" cy="308525"/>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4CEC325-CD05-2B1C-AC1E-8ADCB5B2A0AB}"/>
                </a:ext>
              </a:extLst>
            </p:cNvPr>
            <p:cNvSpPr txBox="1"/>
            <p:nvPr/>
          </p:nvSpPr>
          <p:spPr>
            <a:xfrm>
              <a:off x="3877962" y="6004917"/>
              <a:ext cx="2617704" cy="276999"/>
            </a:xfrm>
            <a:prstGeom prst="rect">
              <a:avLst/>
            </a:prstGeom>
            <a:noFill/>
          </p:spPr>
          <p:txBody>
            <a:bodyPr wrap="none" lIns="0" rIns="0" rtlCol="0">
              <a:spAutoFit/>
            </a:bodyPr>
            <a:lstStyle/>
            <a:p>
              <a:pPr algn="l"/>
              <a:r>
                <a:rPr lang="en-US" sz="1200" dirty="0">
                  <a:solidFill>
                    <a:schemeClr val="bg1"/>
                  </a:solidFill>
                </a:rPr>
                <a:t>S3 path ( can be </a:t>
              </a:r>
              <a:r>
                <a:rPr lang="en-US" sz="1200" dirty="0" err="1">
                  <a:solidFill>
                    <a:schemeClr val="bg1"/>
                  </a:solidFill>
                </a:rPr>
                <a:t>FSx</a:t>
              </a:r>
              <a:r>
                <a:rPr lang="en-US" sz="1200" dirty="0">
                  <a:solidFill>
                    <a:schemeClr val="bg1"/>
                  </a:solidFill>
                </a:rPr>
                <a:t> for </a:t>
              </a:r>
              <a:r>
                <a:rPr lang="en-US" sz="1200" dirty="0" err="1">
                  <a:solidFill>
                    <a:schemeClr val="bg1"/>
                  </a:solidFill>
                </a:rPr>
                <a:t>lustre</a:t>
              </a:r>
              <a:r>
                <a:rPr lang="en-US" sz="1200" dirty="0">
                  <a:solidFill>
                    <a:schemeClr val="bg1"/>
                  </a:solidFill>
                </a:rPr>
                <a:t> or EFS)</a:t>
              </a:r>
            </a:p>
          </p:txBody>
        </p:sp>
      </p:grpSp>
      <p:sp>
        <p:nvSpPr>
          <p:cNvPr id="2" name="标题 1">
            <a:extLst>
              <a:ext uri="{FF2B5EF4-FFF2-40B4-BE49-F238E27FC236}">
                <a16:creationId xmlns:a16="http://schemas.microsoft.com/office/drawing/2014/main" id="{87DE2565-D8C2-C316-8E8B-C6DDCC006109}"/>
              </a:ext>
            </a:extLst>
          </p:cNvPr>
          <p:cNvSpPr>
            <a:spLocks noGrp="1"/>
          </p:cNvSpPr>
          <p:nvPr>
            <p:ph type="title"/>
          </p:nvPr>
        </p:nvSpPr>
        <p:spPr/>
        <p:txBody>
          <a:bodyPr/>
          <a:lstStyle/>
          <a:p>
            <a:r>
              <a:rPr lang="en-US" altLang="zh-CN" sz="3600" dirty="0">
                <a:latin typeface="+mj-lt"/>
              </a:rPr>
              <a:t>Amazon </a:t>
            </a:r>
            <a:r>
              <a:rPr lang="en-US" altLang="zh-CN" sz="3600" dirty="0" err="1">
                <a:latin typeface="+mj-lt"/>
              </a:rPr>
              <a:t>SageMaker</a:t>
            </a:r>
            <a:r>
              <a:rPr lang="en-US" altLang="zh-CN" sz="3600" dirty="0">
                <a:latin typeface="+mj-lt"/>
              </a:rPr>
              <a:t> – </a:t>
            </a:r>
            <a:r>
              <a:rPr lang="zh-CN" altLang="en-US" sz="3600" dirty="0">
                <a:latin typeface="+mj-lt"/>
              </a:rPr>
              <a:t>提交一个训练任务</a:t>
            </a:r>
            <a:endParaRPr lang="zh-CN" altLang="en-US" dirty="0"/>
          </a:p>
        </p:txBody>
      </p:sp>
    </p:spTree>
    <p:extLst>
      <p:ext uri="{BB962C8B-B14F-4D97-AF65-F5344CB8AC3E}">
        <p14:creationId xmlns:p14="http://schemas.microsoft.com/office/powerpoint/2010/main" val="373099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0DBFF515-D545-6CAF-9508-EAECE83B8D25}"/>
              </a:ext>
            </a:extLst>
          </p:cNvPr>
          <p:cNvSpPr/>
          <p:nvPr/>
        </p:nvSpPr>
        <p:spPr>
          <a:xfrm>
            <a:off x="861060" y="1307196"/>
            <a:ext cx="3229708" cy="1951598"/>
          </a:xfrm>
          <a:prstGeom prst="rect">
            <a:avLst/>
          </a:prstGeom>
          <a:gradFill>
            <a:gsLst>
              <a:gs pos="68000">
                <a:srgbClr val="F67449"/>
              </a:gs>
              <a:gs pos="100000">
                <a:srgbClr val="E3337B"/>
              </a:gs>
              <a:gs pos="0">
                <a:srgbClr val="FEC463"/>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itle 3">
            <a:extLst>
              <a:ext uri="{FF2B5EF4-FFF2-40B4-BE49-F238E27FC236}">
                <a16:creationId xmlns:a16="http://schemas.microsoft.com/office/drawing/2014/main" id="{07497698-D95E-49F3-9EB9-1237E9E8CCA6}"/>
              </a:ext>
            </a:extLst>
          </p:cNvPr>
          <p:cNvSpPr>
            <a:spLocks noGrp="1"/>
          </p:cNvSpPr>
          <p:nvPr>
            <p:ph type="title"/>
          </p:nvPr>
        </p:nvSpPr>
        <p:spPr/>
        <p:txBody>
          <a:bodyPr/>
          <a:lstStyle/>
          <a:p>
            <a:r>
              <a:rPr lang="en-US" dirty="0">
                <a:latin typeface="+mj-lt"/>
              </a:rPr>
              <a:t>Amazon </a:t>
            </a:r>
            <a:r>
              <a:rPr lang="en-US" dirty="0" err="1">
                <a:latin typeface="+mj-lt"/>
              </a:rPr>
              <a:t>SageMaker</a:t>
            </a:r>
            <a:r>
              <a:rPr lang="en-US" dirty="0">
                <a:latin typeface="+mj-lt"/>
              </a:rPr>
              <a:t> </a:t>
            </a:r>
            <a:r>
              <a:rPr lang="zh-CN" altLang="en-US" dirty="0">
                <a:latin typeface="+mj-lt"/>
              </a:rPr>
              <a:t>训练的大致流程</a:t>
            </a:r>
            <a:endParaRPr lang="en-US" dirty="0">
              <a:latin typeface="+mj-lt"/>
            </a:endParaRPr>
          </a:p>
        </p:txBody>
      </p:sp>
      <p:grpSp>
        <p:nvGrpSpPr>
          <p:cNvPr id="13" name="组合 12">
            <a:extLst>
              <a:ext uri="{FF2B5EF4-FFF2-40B4-BE49-F238E27FC236}">
                <a16:creationId xmlns:a16="http://schemas.microsoft.com/office/drawing/2014/main" id="{EB3CE24D-38FD-417E-2B44-10C25FDE2E82}"/>
              </a:ext>
            </a:extLst>
          </p:cNvPr>
          <p:cNvGrpSpPr/>
          <p:nvPr/>
        </p:nvGrpSpPr>
        <p:grpSpPr>
          <a:xfrm>
            <a:off x="958921" y="1425970"/>
            <a:ext cx="3134287" cy="1833431"/>
            <a:chOff x="729062" y="906086"/>
            <a:chExt cx="3134287" cy="1833431"/>
          </a:xfrm>
        </p:grpSpPr>
        <p:pic>
          <p:nvPicPr>
            <p:cNvPr id="3" name="Picture 2">
              <a:extLst>
                <a:ext uri="{FF2B5EF4-FFF2-40B4-BE49-F238E27FC236}">
                  <a16:creationId xmlns:a16="http://schemas.microsoft.com/office/drawing/2014/main" id="{10E7133A-64A9-42E3-66B6-2DDC2C21A789}"/>
                </a:ext>
              </a:extLst>
            </p:cNvPr>
            <p:cNvPicPr>
              <a:picLocks noChangeAspect="1"/>
            </p:cNvPicPr>
            <p:nvPr/>
          </p:nvPicPr>
          <p:blipFill rotWithShape="1">
            <a:blip r:embed="rId3"/>
            <a:srcRect b="7553"/>
            <a:stretch/>
          </p:blipFill>
          <p:spPr>
            <a:xfrm>
              <a:off x="731385" y="906086"/>
              <a:ext cx="3131964" cy="1568447"/>
            </a:xfrm>
            <a:prstGeom prst="rect">
              <a:avLst/>
            </a:prstGeom>
          </p:spPr>
        </p:pic>
        <p:pic>
          <p:nvPicPr>
            <p:cNvPr id="5" name="Picture 4">
              <a:extLst>
                <a:ext uri="{FF2B5EF4-FFF2-40B4-BE49-F238E27FC236}">
                  <a16:creationId xmlns:a16="http://schemas.microsoft.com/office/drawing/2014/main" id="{FB6E9441-9501-4E68-BFD7-A3B47E89905E}"/>
                </a:ext>
              </a:extLst>
            </p:cNvPr>
            <p:cNvPicPr>
              <a:picLocks noChangeAspect="1"/>
            </p:cNvPicPr>
            <p:nvPr/>
          </p:nvPicPr>
          <p:blipFill>
            <a:blip r:embed="rId4"/>
            <a:stretch>
              <a:fillRect/>
            </a:stretch>
          </p:blipFill>
          <p:spPr>
            <a:xfrm>
              <a:off x="729062" y="2465688"/>
              <a:ext cx="3134287" cy="273829"/>
            </a:xfrm>
            <a:prstGeom prst="rect">
              <a:avLst/>
            </a:prstGeom>
          </p:spPr>
        </p:pic>
      </p:grpSp>
      <p:grpSp>
        <p:nvGrpSpPr>
          <p:cNvPr id="25" name="组合 24">
            <a:extLst>
              <a:ext uri="{FF2B5EF4-FFF2-40B4-BE49-F238E27FC236}">
                <a16:creationId xmlns:a16="http://schemas.microsoft.com/office/drawing/2014/main" id="{F0358A1C-C8C3-3008-F4A4-12BE7A63C429}"/>
              </a:ext>
            </a:extLst>
          </p:cNvPr>
          <p:cNvGrpSpPr/>
          <p:nvPr/>
        </p:nvGrpSpPr>
        <p:grpSpPr>
          <a:xfrm>
            <a:off x="1453788" y="1656011"/>
            <a:ext cx="9589224" cy="4617747"/>
            <a:chOff x="1453788" y="1656011"/>
            <a:chExt cx="9589224" cy="4617747"/>
          </a:xfrm>
        </p:grpSpPr>
        <p:grpSp>
          <p:nvGrpSpPr>
            <p:cNvPr id="99" name="Group 98">
              <a:extLst>
                <a:ext uri="{FF2B5EF4-FFF2-40B4-BE49-F238E27FC236}">
                  <a16:creationId xmlns:a16="http://schemas.microsoft.com/office/drawing/2014/main" id="{FB35CD02-B6DD-4AC3-A942-4826BCDB2131}"/>
                </a:ext>
              </a:extLst>
            </p:cNvPr>
            <p:cNvGrpSpPr/>
            <p:nvPr/>
          </p:nvGrpSpPr>
          <p:grpSpPr>
            <a:xfrm>
              <a:off x="1453788" y="1656011"/>
              <a:ext cx="9589224" cy="4617747"/>
              <a:chOff x="610522" y="1343591"/>
              <a:chExt cx="9589224" cy="4617747"/>
            </a:xfrm>
          </p:grpSpPr>
          <p:grpSp>
            <p:nvGrpSpPr>
              <p:cNvPr id="59" name="Group 58">
                <a:extLst>
                  <a:ext uri="{FF2B5EF4-FFF2-40B4-BE49-F238E27FC236}">
                    <a16:creationId xmlns:a16="http://schemas.microsoft.com/office/drawing/2014/main" id="{DF686BFE-B8C4-4D4C-BE20-ECDB855A792A}"/>
                  </a:ext>
                </a:extLst>
              </p:cNvPr>
              <p:cNvGrpSpPr/>
              <p:nvPr/>
            </p:nvGrpSpPr>
            <p:grpSpPr>
              <a:xfrm>
                <a:off x="2011565" y="1343591"/>
                <a:ext cx="5665584" cy="1654126"/>
                <a:chOff x="2011565" y="1343591"/>
                <a:chExt cx="5665584" cy="1654126"/>
              </a:xfrm>
            </p:grpSpPr>
            <p:sp>
              <p:nvSpPr>
                <p:cNvPr id="23" name="Right Arrow 22">
                  <a:extLst>
                    <a:ext uri="{FF2B5EF4-FFF2-40B4-BE49-F238E27FC236}">
                      <a16:creationId xmlns:a16="http://schemas.microsoft.com/office/drawing/2014/main" id="{CDB296DF-0514-1743-98CD-BACE5C0A63D3}"/>
                    </a:ext>
                  </a:extLst>
                </p:cNvPr>
                <p:cNvSpPr/>
                <p:nvPr/>
              </p:nvSpPr>
              <p:spPr bwMode="auto">
                <a:xfrm rot="5400000">
                  <a:off x="5720020" y="2562048"/>
                  <a:ext cx="736331" cy="135008"/>
                </a:xfrm>
                <a:prstGeom prst="rightArrow">
                  <a:avLst>
                    <a:gd name="adj1" fmla="val 56951"/>
                    <a:gd name="adj2" fmla="val 725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defTabSz="582772" fontAlgn="base">
                    <a:lnSpc>
                      <a:spcPct val="90000"/>
                    </a:lnSpc>
                    <a:spcBef>
                      <a:spcPct val="0"/>
                    </a:spcBef>
                    <a:spcAft>
                      <a:spcPct val="0"/>
                    </a:spcAft>
                  </a:pPr>
                  <a:endParaRPr lang="en-US" sz="1200" dirty="0">
                    <a:solidFill>
                      <a:schemeClr val="accent1"/>
                    </a:solidFill>
                    <a:ea typeface="Segoe UI" pitchFamily="34" charset="0"/>
                    <a:cs typeface="Segoe UI" pitchFamily="34" charset="0"/>
                  </a:endParaRPr>
                </a:p>
              </p:txBody>
            </p:sp>
            <p:sp>
              <p:nvSpPr>
                <p:cNvPr id="24" name="TextBox 23">
                  <a:extLst>
                    <a:ext uri="{FF2B5EF4-FFF2-40B4-BE49-F238E27FC236}">
                      <a16:creationId xmlns:a16="http://schemas.microsoft.com/office/drawing/2014/main" id="{0C5EF0A4-6861-414B-8885-EE968609FE32}"/>
                    </a:ext>
                  </a:extLst>
                </p:cNvPr>
                <p:cNvSpPr txBox="1"/>
                <p:nvPr/>
              </p:nvSpPr>
              <p:spPr>
                <a:xfrm>
                  <a:off x="6199762" y="2212045"/>
                  <a:ext cx="1477387" cy="461665"/>
                </a:xfrm>
                <a:prstGeom prst="rect">
                  <a:avLst/>
                </a:prstGeom>
                <a:noFill/>
              </p:spPr>
              <p:txBody>
                <a:bodyPr wrap="square" rtlCol="0">
                  <a:spAutoFit/>
                </a:bodyPr>
                <a:lstStyle/>
                <a:p>
                  <a:r>
                    <a:rPr lang="en-US" sz="1200" dirty="0">
                      <a:solidFill>
                        <a:schemeClr val="accent1"/>
                      </a:solidFill>
                    </a:rPr>
                    <a:t>Provision/stop/</a:t>
                  </a:r>
                  <a:br>
                    <a:rPr lang="en-US" sz="1200" dirty="0">
                      <a:solidFill>
                        <a:schemeClr val="accent1"/>
                      </a:solidFill>
                    </a:rPr>
                  </a:br>
                  <a:r>
                    <a:rPr lang="en-US" sz="1200" dirty="0">
                      <a:solidFill>
                        <a:schemeClr val="accent1"/>
                      </a:solidFill>
                    </a:rPr>
                    <a:t>monitor instances</a:t>
                  </a:r>
                  <a:endParaRPr lang="en-US" sz="1200" b="1" dirty="0">
                    <a:solidFill>
                      <a:schemeClr val="accent1"/>
                    </a:solidFill>
                  </a:endParaRPr>
                </a:p>
              </p:txBody>
            </p:sp>
            <p:grpSp>
              <p:nvGrpSpPr>
                <p:cNvPr id="58" name="Group 57">
                  <a:extLst>
                    <a:ext uri="{FF2B5EF4-FFF2-40B4-BE49-F238E27FC236}">
                      <a16:creationId xmlns:a16="http://schemas.microsoft.com/office/drawing/2014/main" id="{BB3D04A4-2FFC-4142-9F5B-D00237B41D3D}"/>
                    </a:ext>
                  </a:extLst>
                </p:cNvPr>
                <p:cNvGrpSpPr/>
                <p:nvPr/>
              </p:nvGrpSpPr>
              <p:grpSpPr>
                <a:xfrm>
                  <a:off x="2011565" y="1343591"/>
                  <a:ext cx="4906818" cy="783863"/>
                  <a:chOff x="2011565" y="1343591"/>
                  <a:chExt cx="4906818" cy="783863"/>
                </a:xfrm>
              </p:grpSpPr>
              <p:sp>
                <p:nvSpPr>
                  <p:cNvPr id="19" name="Right Arrow 18">
                    <a:extLst>
                      <a:ext uri="{FF2B5EF4-FFF2-40B4-BE49-F238E27FC236}">
                        <a16:creationId xmlns:a16="http://schemas.microsoft.com/office/drawing/2014/main" id="{87436129-07F4-C44B-9132-50C192E8959E}"/>
                      </a:ext>
                    </a:extLst>
                  </p:cNvPr>
                  <p:cNvSpPr/>
                  <p:nvPr/>
                </p:nvSpPr>
                <p:spPr bwMode="auto">
                  <a:xfrm>
                    <a:off x="3312686" y="1662136"/>
                    <a:ext cx="1926365" cy="13109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endParaRPr lang="en-US" sz="3000" dirty="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6875446-8F56-1D4F-8209-7165A135416A}"/>
                      </a:ext>
                    </a:extLst>
                  </p:cNvPr>
                  <p:cNvSpPr/>
                  <p:nvPr/>
                </p:nvSpPr>
                <p:spPr>
                  <a:xfrm>
                    <a:off x="5296615" y="1343591"/>
                    <a:ext cx="1621768" cy="783863"/>
                  </a:xfrm>
                  <a:prstGeom prst="rect">
                    <a:avLst/>
                  </a:prstGeom>
                  <a:solidFill>
                    <a:schemeClr val="bg2">
                      <a:lumMod val="90000"/>
                      <a:lumOff val="10000"/>
                      <a:alpha val="9804"/>
                    </a:schemeClr>
                  </a:solid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5719" tIns="35719" rIns="35719" bIns="17860" numCol="1" spcCol="0" rtlCol="0" fromWordArt="0" anchor="ctr" anchorCtr="0" forceAA="0" compatLnSpc="1">
                    <a:prstTxWarp prst="textNoShape">
                      <a:avLst/>
                    </a:prstTxWarp>
                    <a:noAutofit/>
                  </a:bodyPr>
                  <a:lstStyle/>
                  <a:p>
                    <a:pPr algn="ctr"/>
                    <a:r>
                      <a:rPr lang="en-US" sz="1200" dirty="0">
                        <a:solidFill>
                          <a:schemeClr val="bg1"/>
                        </a:solidFill>
                      </a:rPr>
                      <a:t>Amazon </a:t>
                    </a:r>
                    <a:br>
                      <a:rPr lang="en-US" sz="1200" dirty="0">
                        <a:solidFill>
                          <a:schemeClr val="bg1"/>
                        </a:solidFill>
                      </a:rPr>
                    </a:br>
                    <a:r>
                      <a:rPr lang="en-US" sz="1200" dirty="0" err="1">
                        <a:solidFill>
                          <a:schemeClr val="bg1"/>
                        </a:solidFill>
                      </a:rPr>
                      <a:t>SageMaker</a:t>
                    </a:r>
                    <a:r>
                      <a:rPr lang="en-US" sz="1200" dirty="0">
                        <a:solidFill>
                          <a:schemeClr val="bg1"/>
                        </a:solidFill>
                      </a:rPr>
                      <a:t> control plan</a:t>
                    </a:r>
                    <a:r>
                      <a:rPr lang="en-US" altLang="zh-CN" sz="1200" dirty="0">
                        <a:solidFill>
                          <a:schemeClr val="bg1"/>
                        </a:solidFill>
                      </a:rPr>
                      <a:t>e</a:t>
                    </a:r>
                    <a:endParaRPr lang="en-US" sz="1200" dirty="0">
                      <a:solidFill>
                        <a:schemeClr val="bg1"/>
                      </a:solidFill>
                    </a:endParaRPr>
                  </a:p>
                </p:txBody>
              </p:sp>
              <p:sp>
                <p:nvSpPr>
                  <p:cNvPr id="22" name="TextBox 21">
                    <a:extLst>
                      <a:ext uri="{FF2B5EF4-FFF2-40B4-BE49-F238E27FC236}">
                        <a16:creationId xmlns:a16="http://schemas.microsoft.com/office/drawing/2014/main" id="{71EF180F-9155-B54E-A995-4D47487159CC}"/>
                      </a:ext>
                    </a:extLst>
                  </p:cNvPr>
                  <p:cNvSpPr txBox="1"/>
                  <p:nvPr/>
                </p:nvSpPr>
                <p:spPr>
                  <a:xfrm>
                    <a:off x="3157693" y="1838817"/>
                    <a:ext cx="2292868" cy="276999"/>
                  </a:xfrm>
                  <a:prstGeom prst="rect">
                    <a:avLst/>
                  </a:prstGeom>
                  <a:noFill/>
                </p:spPr>
                <p:txBody>
                  <a:bodyPr wrap="square" rtlCol="0">
                    <a:spAutoFit/>
                  </a:bodyPr>
                  <a:lstStyle/>
                  <a:p>
                    <a:pPr algn="ctr"/>
                    <a:r>
                      <a:rPr lang="en-US" sz="1200" dirty="0">
                        <a:solidFill>
                          <a:schemeClr val="accent1"/>
                        </a:solidFill>
                      </a:rPr>
                      <a:t>Create training job API call</a:t>
                    </a:r>
                    <a:endParaRPr lang="en-US" sz="1200" b="1" dirty="0">
                      <a:solidFill>
                        <a:schemeClr val="accent1"/>
                      </a:solidFill>
                    </a:endParaRPr>
                  </a:p>
                </p:txBody>
              </p:sp>
              <p:sp>
                <p:nvSpPr>
                  <p:cNvPr id="55" name="TextBox 54">
                    <a:extLst>
                      <a:ext uri="{FF2B5EF4-FFF2-40B4-BE49-F238E27FC236}">
                        <a16:creationId xmlns:a16="http://schemas.microsoft.com/office/drawing/2014/main" id="{C9F2B5AB-B899-3347-8B69-A376E05775BF}"/>
                      </a:ext>
                    </a:extLst>
                  </p:cNvPr>
                  <p:cNvSpPr txBox="1"/>
                  <p:nvPr/>
                </p:nvSpPr>
                <p:spPr>
                  <a:xfrm>
                    <a:off x="2011565" y="1604407"/>
                    <a:ext cx="1170861" cy="276999"/>
                  </a:xfrm>
                  <a:prstGeom prst="rect">
                    <a:avLst/>
                  </a:prstGeom>
                  <a:noFill/>
                </p:spPr>
                <p:txBody>
                  <a:bodyPr wrap="square" rtlCol="0">
                    <a:spAutoFit/>
                  </a:bodyPr>
                  <a:lstStyle/>
                  <a:p>
                    <a:pPr algn="r"/>
                    <a:r>
                      <a:rPr lang="en-US" sz="1200" dirty="0"/>
                      <a:t>Data Scientist</a:t>
                    </a:r>
                  </a:p>
                </p:txBody>
              </p:sp>
            </p:grpSp>
          </p:grpSp>
          <p:grpSp>
            <p:nvGrpSpPr>
              <p:cNvPr id="71" name="Group 70">
                <a:extLst>
                  <a:ext uri="{FF2B5EF4-FFF2-40B4-BE49-F238E27FC236}">
                    <a16:creationId xmlns:a16="http://schemas.microsoft.com/office/drawing/2014/main" id="{43813023-BC3D-43A4-B90C-A2C9175C2158}"/>
                  </a:ext>
                </a:extLst>
              </p:cNvPr>
              <p:cNvGrpSpPr/>
              <p:nvPr/>
            </p:nvGrpSpPr>
            <p:grpSpPr>
              <a:xfrm>
                <a:off x="610522" y="2980107"/>
                <a:ext cx="4226866" cy="2683949"/>
                <a:chOff x="661708" y="2639956"/>
                <a:chExt cx="4226866" cy="2683949"/>
              </a:xfrm>
            </p:grpSpPr>
            <p:grpSp>
              <p:nvGrpSpPr>
                <p:cNvPr id="69" name="Group 68">
                  <a:extLst>
                    <a:ext uri="{FF2B5EF4-FFF2-40B4-BE49-F238E27FC236}">
                      <a16:creationId xmlns:a16="http://schemas.microsoft.com/office/drawing/2014/main" id="{8C0C1DC2-7B5B-4E50-83C7-77ADB571D81C}"/>
                    </a:ext>
                  </a:extLst>
                </p:cNvPr>
                <p:cNvGrpSpPr/>
                <p:nvPr/>
              </p:nvGrpSpPr>
              <p:grpSpPr>
                <a:xfrm>
                  <a:off x="1876741" y="4595796"/>
                  <a:ext cx="3011833" cy="728109"/>
                  <a:chOff x="1876741" y="4927126"/>
                  <a:chExt cx="3011833" cy="728109"/>
                </a:xfrm>
              </p:grpSpPr>
              <p:grpSp>
                <p:nvGrpSpPr>
                  <p:cNvPr id="42" name="Group 41">
                    <a:extLst>
                      <a:ext uri="{FF2B5EF4-FFF2-40B4-BE49-F238E27FC236}">
                        <a16:creationId xmlns:a16="http://schemas.microsoft.com/office/drawing/2014/main" id="{FD011EE0-90D5-D14A-A143-CD66D3457906}"/>
                      </a:ext>
                    </a:extLst>
                  </p:cNvPr>
                  <p:cNvGrpSpPr/>
                  <p:nvPr/>
                </p:nvGrpSpPr>
                <p:grpSpPr>
                  <a:xfrm>
                    <a:off x="1876741" y="4927126"/>
                    <a:ext cx="1631836" cy="728109"/>
                    <a:chOff x="2034105" y="4715644"/>
                    <a:chExt cx="1443431" cy="613988"/>
                  </a:xfrm>
                </p:grpSpPr>
                <p:sp>
                  <p:nvSpPr>
                    <p:cNvPr id="52" name="Rectangle 51">
                      <a:extLst>
                        <a:ext uri="{FF2B5EF4-FFF2-40B4-BE49-F238E27FC236}">
                          <a16:creationId xmlns:a16="http://schemas.microsoft.com/office/drawing/2014/main" id="{41C6CE12-CA6F-444A-BB1B-1BC98FDA0521}"/>
                        </a:ext>
                      </a:extLst>
                    </p:cNvPr>
                    <p:cNvSpPr/>
                    <p:nvPr/>
                  </p:nvSpPr>
                  <p:spPr>
                    <a:xfrm>
                      <a:off x="2034105" y="4715644"/>
                      <a:ext cx="1443431" cy="613988"/>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594" tIns="35719" rIns="35719" bIns="17860" numCol="1" spcCol="0" rtlCol="0" fromWordArt="0" anchor="t" anchorCtr="0" forceAA="0" compatLnSpc="1">
                      <a:prstTxWarp prst="textNoShape">
                        <a:avLst/>
                      </a:prstTxWarp>
                      <a:noAutofit/>
                    </a:bodyPr>
                    <a:lstStyle/>
                    <a:p>
                      <a:pPr algn="l"/>
                      <a:r>
                        <a:rPr lang="en-US" sz="900" dirty="0">
                          <a:solidFill>
                            <a:srgbClr val="D86613"/>
                          </a:solidFill>
                        </a:rPr>
                        <a:t> ECR</a:t>
                      </a:r>
                    </a:p>
                  </p:txBody>
                </p:sp>
                <p:pic>
                  <p:nvPicPr>
                    <p:cNvPr id="53" name="Graphic 52">
                      <a:extLst>
                        <a:ext uri="{FF2B5EF4-FFF2-40B4-BE49-F238E27FC236}">
                          <a16:creationId xmlns:a16="http://schemas.microsoft.com/office/drawing/2014/main" id="{1FD4E5FE-691C-E349-B581-555712DB53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34105" y="4716009"/>
                      <a:ext cx="161765" cy="156662"/>
                    </a:xfrm>
                    <a:prstGeom prst="rect">
                      <a:avLst/>
                    </a:prstGeom>
                  </p:spPr>
                </p:pic>
                <p:sp>
                  <p:nvSpPr>
                    <p:cNvPr id="54" name="Rectangle 53">
                      <a:extLst>
                        <a:ext uri="{FF2B5EF4-FFF2-40B4-BE49-F238E27FC236}">
                          <a16:creationId xmlns:a16="http://schemas.microsoft.com/office/drawing/2014/main" id="{100CD793-ED9C-EC46-921B-4BF61CE167D0}"/>
                        </a:ext>
                      </a:extLst>
                    </p:cNvPr>
                    <p:cNvSpPr/>
                    <p:nvPr/>
                  </p:nvSpPr>
                  <p:spPr>
                    <a:xfrm>
                      <a:off x="2249966" y="4887538"/>
                      <a:ext cx="1099573" cy="327532"/>
                    </a:xfrm>
                    <a:prstGeom prst="rect">
                      <a:avLst/>
                    </a:prstGeom>
                    <a:no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28608"/>
                      <a:r>
                        <a:rPr lang="en-US" sz="12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DL container: TF/PT/custom</a:t>
                      </a:r>
                    </a:p>
                  </p:txBody>
                </p:sp>
              </p:grpSp>
              <p:sp>
                <p:nvSpPr>
                  <p:cNvPr id="43" name="Right Arrow 42">
                    <a:extLst>
                      <a:ext uri="{FF2B5EF4-FFF2-40B4-BE49-F238E27FC236}">
                        <a16:creationId xmlns:a16="http://schemas.microsoft.com/office/drawing/2014/main" id="{9F9411EE-4911-774C-A513-3CC6E55EB966}"/>
                      </a:ext>
                    </a:extLst>
                  </p:cNvPr>
                  <p:cNvSpPr/>
                  <p:nvPr/>
                </p:nvSpPr>
                <p:spPr bwMode="auto">
                  <a:xfrm>
                    <a:off x="3588339" y="5224891"/>
                    <a:ext cx="1300235" cy="200431"/>
                  </a:xfrm>
                  <a:prstGeom prst="rightArrow">
                    <a:avLst>
                      <a:gd name="adj1" fmla="val 43402"/>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endParaRPr lang="en-US" sz="3000" dirty="0">
                      <a:solidFill>
                        <a:schemeClr val="tx1"/>
                      </a:soli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FDF3DA89-05AA-48E6-8ED9-04A75B9B28C2}"/>
                    </a:ext>
                  </a:extLst>
                </p:cNvPr>
                <p:cNvGrpSpPr/>
                <p:nvPr/>
              </p:nvGrpSpPr>
              <p:grpSpPr>
                <a:xfrm>
                  <a:off x="661708" y="2639956"/>
                  <a:ext cx="4226866" cy="1682516"/>
                  <a:chOff x="659182" y="2639956"/>
                  <a:chExt cx="4226866" cy="1682516"/>
                </a:xfrm>
              </p:grpSpPr>
              <p:grpSp>
                <p:nvGrpSpPr>
                  <p:cNvPr id="68" name="Group 67">
                    <a:extLst>
                      <a:ext uri="{FF2B5EF4-FFF2-40B4-BE49-F238E27FC236}">
                        <a16:creationId xmlns:a16="http://schemas.microsoft.com/office/drawing/2014/main" id="{08D026A0-9105-4B0A-8DFA-6C6F11C3138E}"/>
                      </a:ext>
                    </a:extLst>
                  </p:cNvPr>
                  <p:cNvGrpSpPr/>
                  <p:nvPr/>
                </p:nvGrpSpPr>
                <p:grpSpPr>
                  <a:xfrm>
                    <a:off x="3416909" y="3538037"/>
                    <a:ext cx="1469139" cy="432708"/>
                    <a:chOff x="3450777" y="3782436"/>
                    <a:chExt cx="1469139" cy="432708"/>
                  </a:xfrm>
                </p:grpSpPr>
                <p:sp>
                  <p:nvSpPr>
                    <p:cNvPr id="40" name="Right Arrow 39">
                      <a:extLst>
                        <a:ext uri="{FF2B5EF4-FFF2-40B4-BE49-F238E27FC236}">
                          <a16:creationId xmlns:a16="http://schemas.microsoft.com/office/drawing/2014/main" id="{EF017786-CFB3-9544-91BE-9A9EB23A190E}"/>
                        </a:ext>
                      </a:extLst>
                    </p:cNvPr>
                    <p:cNvSpPr/>
                    <p:nvPr/>
                  </p:nvSpPr>
                  <p:spPr bwMode="auto">
                    <a:xfrm>
                      <a:off x="3568669" y="3782436"/>
                      <a:ext cx="1351247" cy="20043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endParaRPr lang="en-US" sz="1400" dirty="0">
                        <a:solidFill>
                          <a:schemeClr val="tx1"/>
                        </a:solidFill>
                        <a:ea typeface="Segoe UI" pitchFamily="34" charset="0"/>
                        <a:cs typeface="Segoe UI" pitchFamily="34" charset="0"/>
                      </a:endParaRPr>
                    </a:p>
                  </p:txBody>
                </p:sp>
                <p:sp>
                  <p:nvSpPr>
                    <p:cNvPr id="50" name="TextBox 49">
                      <a:extLst>
                        <a:ext uri="{FF2B5EF4-FFF2-40B4-BE49-F238E27FC236}">
                          <a16:creationId xmlns:a16="http://schemas.microsoft.com/office/drawing/2014/main" id="{67A08BF0-5D3E-CB43-BA8A-067B2A58AC4D}"/>
                        </a:ext>
                      </a:extLst>
                    </p:cNvPr>
                    <p:cNvSpPr txBox="1"/>
                    <p:nvPr/>
                  </p:nvSpPr>
                  <p:spPr>
                    <a:xfrm>
                      <a:off x="3450777" y="3938145"/>
                      <a:ext cx="1463188" cy="276999"/>
                    </a:xfrm>
                    <a:prstGeom prst="rect">
                      <a:avLst/>
                    </a:prstGeom>
                    <a:noFill/>
                  </p:spPr>
                  <p:txBody>
                    <a:bodyPr wrap="square" rtlCol="0">
                      <a:spAutoFit/>
                    </a:bodyPr>
                    <a:lstStyle/>
                    <a:p>
                      <a:pPr algn="ctr"/>
                      <a:r>
                        <a:rPr lang="en-US" sz="1200" dirty="0">
                          <a:solidFill>
                            <a:schemeClr val="accent1"/>
                          </a:solidFill>
                        </a:rPr>
                        <a:t>Copy/stream data</a:t>
                      </a:r>
                      <a:endParaRPr lang="en-US" sz="1200" b="1" dirty="0">
                        <a:solidFill>
                          <a:schemeClr val="accent1"/>
                        </a:solidFill>
                      </a:endParaRPr>
                    </a:p>
                  </p:txBody>
                </p:sp>
              </p:grpSp>
              <p:grpSp>
                <p:nvGrpSpPr>
                  <p:cNvPr id="66" name="Group 65">
                    <a:extLst>
                      <a:ext uri="{FF2B5EF4-FFF2-40B4-BE49-F238E27FC236}">
                        <a16:creationId xmlns:a16="http://schemas.microsoft.com/office/drawing/2014/main" id="{6F63B747-E30A-494E-AD83-3CDA91C95236}"/>
                      </a:ext>
                    </a:extLst>
                  </p:cNvPr>
                  <p:cNvGrpSpPr/>
                  <p:nvPr/>
                </p:nvGrpSpPr>
                <p:grpSpPr>
                  <a:xfrm>
                    <a:off x="659182" y="2639956"/>
                    <a:ext cx="2776685" cy="1682516"/>
                    <a:chOff x="903022" y="2787158"/>
                    <a:chExt cx="2776685" cy="1682516"/>
                  </a:xfrm>
                </p:grpSpPr>
                <p:sp>
                  <p:nvSpPr>
                    <p:cNvPr id="51" name="Rectangle 50">
                      <a:extLst>
                        <a:ext uri="{FF2B5EF4-FFF2-40B4-BE49-F238E27FC236}">
                          <a16:creationId xmlns:a16="http://schemas.microsoft.com/office/drawing/2014/main" id="{75BC1DC4-BCE5-1C41-9878-3E51273662EF}"/>
                        </a:ext>
                      </a:extLst>
                    </p:cNvPr>
                    <p:cNvSpPr/>
                    <p:nvPr/>
                  </p:nvSpPr>
                  <p:spPr>
                    <a:xfrm>
                      <a:off x="903022" y="3125787"/>
                      <a:ext cx="2751284" cy="1343887"/>
                    </a:xfrm>
                    <a:prstGeom prst="rect">
                      <a:avLst/>
                    </a:prstGeom>
                    <a:solidFill>
                      <a:schemeClr val="bg2">
                        <a:lumMod val="90000"/>
                        <a:lumOff val="10000"/>
                        <a:alpha val="9804"/>
                      </a:schemeClr>
                    </a:solid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5719" tIns="35719" rIns="35719" bIns="17860" numCol="1" spcCol="0" rtlCol="0" fromWordArt="0" anchor="t" anchorCtr="0" forceAA="0" compatLnSpc="1">
                      <a:prstTxWarp prst="textNoShape">
                        <a:avLst/>
                      </a:prstTxWarp>
                      <a:noAutofit/>
                    </a:bodyPr>
                    <a:lstStyle/>
                    <a:p>
                      <a:pPr algn="ctr"/>
                      <a:endParaRPr lang="en-US" sz="900" dirty="0">
                        <a:solidFill>
                          <a:schemeClr val="tx1"/>
                        </a:solidFill>
                      </a:endParaRPr>
                    </a:p>
                  </p:txBody>
                </p:sp>
                <p:sp>
                  <p:nvSpPr>
                    <p:cNvPr id="60" name="Rectangle 59">
                      <a:extLst>
                        <a:ext uri="{FF2B5EF4-FFF2-40B4-BE49-F238E27FC236}">
                          <a16:creationId xmlns:a16="http://schemas.microsoft.com/office/drawing/2014/main" id="{CF73B5E4-7523-40AF-B60D-F92E77559D7E}"/>
                        </a:ext>
                      </a:extLst>
                    </p:cNvPr>
                    <p:cNvSpPr/>
                    <p:nvPr/>
                  </p:nvSpPr>
                  <p:spPr>
                    <a:xfrm>
                      <a:off x="1912218" y="2787158"/>
                      <a:ext cx="732893" cy="276999"/>
                    </a:xfrm>
                    <a:prstGeom prst="rect">
                      <a:avLst/>
                    </a:prstGeom>
                  </p:spPr>
                  <p:txBody>
                    <a:bodyPr wrap="none">
                      <a:spAutoFit/>
                    </a:bodyPr>
                    <a:lstStyle/>
                    <a:p>
                      <a:r>
                        <a:rPr lang="en-US" sz="1200" dirty="0">
                          <a:solidFill>
                            <a:schemeClr val="bg1"/>
                          </a:solidFill>
                        </a:rPr>
                        <a:t>Storage</a:t>
                      </a:r>
                    </a:p>
                  </p:txBody>
                </p:sp>
                <p:grpSp>
                  <p:nvGrpSpPr>
                    <p:cNvPr id="65" name="Group 64">
                      <a:extLst>
                        <a:ext uri="{FF2B5EF4-FFF2-40B4-BE49-F238E27FC236}">
                          <a16:creationId xmlns:a16="http://schemas.microsoft.com/office/drawing/2014/main" id="{CB693153-F52A-4D40-8154-89B01A4455D4}"/>
                        </a:ext>
                      </a:extLst>
                    </p:cNvPr>
                    <p:cNvGrpSpPr/>
                    <p:nvPr/>
                  </p:nvGrpSpPr>
                  <p:grpSpPr>
                    <a:xfrm>
                      <a:off x="928424" y="3329669"/>
                      <a:ext cx="2751283" cy="997493"/>
                      <a:chOff x="965771" y="3428317"/>
                      <a:chExt cx="2751283" cy="997493"/>
                    </a:xfrm>
                  </p:grpSpPr>
                  <p:grpSp>
                    <p:nvGrpSpPr>
                      <p:cNvPr id="64" name="Group 63">
                        <a:extLst>
                          <a:ext uri="{FF2B5EF4-FFF2-40B4-BE49-F238E27FC236}">
                            <a16:creationId xmlns:a16="http://schemas.microsoft.com/office/drawing/2014/main" id="{1A6890DA-D0B9-4ACA-98AD-BFC302A3E7EE}"/>
                          </a:ext>
                        </a:extLst>
                      </p:cNvPr>
                      <p:cNvGrpSpPr/>
                      <p:nvPr/>
                    </p:nvGrpSpPr>
                    <p:grpSpPr>
                      <a:xfrm>
                        <a:off x="2746477" y="3429000"/>
                        <a:ext cx="970577" cy="996810"/>
                        <a:chOff x="2746477" y="3429000"/>
                        <a:chExt cx="970577" cy="996810"/>
                      </a:xfrm>
                    </p:grpSpPr>
                    <p:sp>
                      <p:nvSpPr>
                        <p:cNvPr id="38" name="TextBox 37">
                          <a:extLst>
                            <a:ext uri="{FF2B5EF4-FFF2-40B4-BE49-F238E27FC236}">
                              <a16:creationId xmlns:a16="http://schemas.microsoft.com/office/drawing/2014/main" id="{41A46533-4E13-4448-9101-B33663C3669F}"/>
                            </a:ext>
                          </a:extLst>
                        </p:cNvPr>
                        <p:cNvSpPr txBox="1"/>
                        <p:nvPr/>
                      </p:nvSpPr>
                      <p:spPr>
                        <a:xfrm>
                          <a:off x="2746477" y="3994923"/>
                          <a:ext cx="970577" cy="430887"/>
                        </a:xfrm>
                        <a:prstGeom prst="rect">
                          <a:avLst/>
                        </a:prstGeom>
                        <a:noFill/>
                      </p:spPr>
                      <p:txBody>
                        <a:bodyPr wrap="square" rtlCol="0">
                          <a:spAutoFit/>
                        </a:bodyPr>
                        <a:lstStyle/>
                        <a:p>
                          <a:pPr algn="ctr"/>
                          <a:r>
                            <a:rPr lang="en-US" sz="1100" dirty="0">
                              <a:solidFill>
                                <a:schemeClr val="bg1"/>
                              </a:solidFill>
                            </a:rPr>
                            <a:t>Amazon </a:t>
                          </a:r>
                          <a:br>
                            <a:rPr lang="en-US" sz="1100" dirty="0">
                              <a:solidFill>
                                <a:schemeClr val="bg1"/>
                              </a:solidFill>
                            </a:rPr>
                          </a:br>
                          <a:r>
                            <a:rPr lang="en-US" sz="1100" dirty="0">
                              <a:solidFill>
                                <a:schemeClr val="bg1"/>
                              </a:solidFill>
                            </a:rPr>
                            <a:t>S3</a:t>
                          </a:r>
                          <a:endParaRPr lang="en-US" sz="1100" b="1" dirty="0">
                            <a:solidFill>
                              <a:schemeClr val="bg1"/>
                            </a:solidFill>
                          </a:endParaRPr>
                        </a:p>
                      </p:txBody>
                    </p:sp>
                    <p:pic>
                      <p:nvPicPr>
                        <p:cNvPr id="45" name="Graphic 44">
                          <a:extLst>
                            <a:ext uri="{FF2B5EF4-FFF2-40B4-BE49-F238E27FC236}">
                              <a16:creationId xmlns:a16="http://schemas.microsoft.com/office/drawing/2014/main" id="{F9BD778D-C58A-1E40-BB8F-34F80517F98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75990" y="3429000"/>
                          <a:ext cx="511550" cy="511550"/>
                        </a:xfrm>
                        <a:prstGeom prst="rect">
                          <a:avLst/>
                        </a:prstGeom>
                      </p:spPr>
                    </p:pic>
                  </p:grpSp>
                  <p:grpSp>
                    <p:nvGrpSpPr>
                      <p:cNvPr id="63" name="Group 62">
                        <a:extLst>
                          <a:ext uri="{FF2B5EF4-FFF2-40B4-BE49-F238E27FC236}">
                            <a16:creationId xmlns:a16="http://schemas.microsoft.com/office/drawing/2014/main" id="{5D82C793-A42F-481D-B822-7793B8642CAD}"/>
                          </a:ext>
                        </a:extLst>
                      </p:cNvPr>
                      <p:cNvGrpSpPr/>
                      <p:nvPr/>
                    </p:nvGrpSpPr>
                    <p:grpSpPr>
                      <a:xfrm>
                        <a:off x="1856124" y="3435898"/>
                        <a:ext cx="970577" cy="989912"/>
                        <a:chOff x="1905824" y="3435898"/>
                        <a:chExt cx="970577" cy="989912"/>
                      </a:xfrm>
                    </p:grpSpPr>
                    <p:sp>
                      <p:nvSpPr>
                        <p:cNvPr id="46" name="TextBox 45">
                          <a:extLst>
                            <a:ext uri="{FF2B5EF4-FFF2-40B4-BE49-F238E27FC236}">
                              <a16:creationId xmlns:a16="http://schemas.microsoft.com/office/drawing/2014/main" id="{F8E1EAC6-A396-D94B-B9F9-71E75160C167}"/>
                            </a:ext>
                          </a:extLst>
                        </p:cNvPr>
                        <p:cNvSpPr txBox="1"/>
                        <p:nvPr/>
                      </p:nvSpPr>
                      <p:spPr>
                        <a:xfrm>
                          <a:off x="1905824" y="3994923"/>
                          <a:ext cx="970577" cy="430887"/>
                        </a:xfrm>
                        <a:prstGeom prst="rect">
                          <a:avLst/>
                        </a:prstGeom>
                        <a:noFill/>
                      </p:spPr>
                      <p:txBody>
                        <a:bodyPr wrap="square" rtlCol="0">
                          <a:spAutoFit/>
                        </a:bodyPr>
                        <a:lstStyle/>
                        <a:p>
                          <a:pPr algn="ctr"/>
                          <a:r>
                            <a:rPr lang="en-US" sz="1100" dirty="0">
                              <a:solidFill>
                                <a:schemeClr val="bg1"/>
                              </a:solidFill>
                            </a:rPr>
                            <a:t>Amazon </a:t>
                          </a:r>
                          <a:br>
                            <a:rPr lang="en-US" sz="1100" dirty="0">
                              <a:solidFill>
                                <a:schemeClr val="bg1"/>
                              </a:solidFill>
                            </a:rPr>
                          </a:br>
                          <a:r>
                            <a:rPr lang="en-US" sz="1100" dirty="0">
                              <a:solidFill>
                                <a:schemeClr val="bg1"/>
                              </a:solidFill>
                            </a:rPr>
                            <a:t>EFS</a:t>
                          </a:r>
                          <a:endParaRPr lang="en-US" sz="1100" b="1" dirty="0">
                            <a:solidFill>
                              <a:schemeClr val="bg1"/>
                            </a:solidFill>
                          </a:endParaRPr>
                        </a:p>
                      </p:txBody>
                    </p:sp>
                    <p:pic>
                      <p:nvPicPr>
                        <p:cNvPr id="48" name="Graphic 47">
                          <a:extLst>
                            <a:ext uri="{FF2B5EF4-FFF2-40B4-BE49-F238E27FC236}">
                              <a16:creationId xmlns:a16="http://schemas.microsoft.com/office/drawing/2014/main" id="{54EA57AC-2B93-804F-9F63-89204D27AF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28466" y="3435898"/>
                          <a:ext cx="525292" cy="525292"/>
                        </a:xfrm>
                        <a:prstGeom prst="rect">
                          <a:avLst/>
                        </a:prstGeom>
                      </p:spPr>
                    </p:pic>
                  </p:grpSp>
                  <p:grpSp>
                    <p:nvGrpSpPr>
                      <p:cNvPr id="62" name="Group 61">
                        <a:extLst>
                          <a:ext uri="{FF2B5EF4-FFF2-40B4-BE49-F238E27FC236}">
                            <a16:creationId xmlns:a16="http://schemas.microsoft.com/office/drawing/2014/main" id="{3BCEB8CE-38CE-4E74-BC8C-3CABA31310C7}"/>
                          </a:ext>
                        </a:extLst>
                      </p:cNvPr>
                      <p:cNvGrpSpPr/>
                      <p:nvPr/>
                    </p:nvGrpSpPr>
                    <p:grpSpPr>
                      <a:xfrm>
                        <a:off x="965771" y="3428317"/>
                        <a:ext cx="970577" cy="997493"/>
                        <a:chOff x="1062291" y="3428317"/>
                        <a:chExt cx="970577" cy="997493"/>
                      </a:xfrm>
                    </p:grpSpPr>
                    <p:sp>
                      <p:nvSpPr>
                        <p:cNvPr id="47" name="TextBox 46">
                          <a:extLst>
                            <a:ext uri="{FF2B5EF4-FFF2-40B4-BE49-F238E27FC236}">
                              <a16:creationId xmlns:a16="http://schemas.microsoft.com/office/drawing/2014/main" id="{96F1BEC7-B586-B74D-8D4C-BB2508D01C0B}"/>
                            </a:ext>
                          </a:extLst>
                        </p:cNvPr>
                        <p:cNvSpPr txBox="1"/>
                        <p:nvPr/>
                      </p:nvSpPr>
                      <p:spPr>
                        <a:xfrm>
                          <a:off x="1062291" y="3994923"/>
                          <a:ext cx="970577" cy="430887"/>
                        </a:xfrm>
                        <a:prstGeom prst="rect">
                          <a:avLst/>
                        </a:prstGeom>
                        <a:noFill/>
                      </p:spPr>
                      <p:txBody>
                        <a:bodyPr wrap="square" rtlCol="0">
                          <a:spAutoFit/>
                        </a:bodyPr>
                        <a:lstStyle/>
                        <a:p>
                          <a:pPr algn="ctr"/>
                          <a:r>
                            <a:rPr lang="en-US" sz="1100" dirty="0">
                              <a:solidFill>
                                <a:schemeClr val="bg1"/>
                              </a:solidFill>
                            </a:rPr>
                            <a:t>Amazon FSx for Lustre</a:t>
                          </a:r>
                          <a:endParaRPr lang="en-US" sz="1100" b="1" dirty="0">
                            <a:solidFill>
                              <a:schemeClr val="bg1"/>
                            </a:solidFill>
                          </a:endParaRPr>
                        </a:p>
                      </p:txBody>
                    </p:sp>
                    <p:pic>
                      <p:nvPicPr>
                        <p:cNvPr id="49" name="Graphic 48">
                          <a:extLst>
                            <a:ext uri="{FF2B5EF4-FFF2-40B4-BE49-F238E27FC236}">
                              <a16:creationId xmlns:a16="http://schemas.microsoft.com/office/drawing/2014/main" id="{05549141-ADF0-4745-ADBB-840BC22220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88368" y="3428317"/>
                          <a:ext cx="518422" cy="518422"/>
                        </a:xfrm>
                        <a:prstGeom prst="rect">
                          <a:avLst/>
                        </a:prstGeom>
                      </p:spPr>
                    </p:pic>
                  </p:grpSp>
                </p:grpSp>
              </p:grpSp>
            </p:grpSp>
          </p:grpSp>
          <p:grpSp>
            <p:nvGrpSpPr>
              <p:cNvPr id="75" name="Group 74">
                <a:extLst>
                  <a:ext uri="{FF2B5EF4-FFF2-40B4-BE49-F238E27FC236}">
                    <a16:creationId xmlns:a16="http://schemas.microsoft.com/office/drawing/2014/main" id="{9D6D108D-5F97-4BEB-90BE-AE9CDB8D3900}"/>
                  </a:ext>
                </a:extLst>
              </p:cNvPr>
              <p:cNvGrpSpPr/>
              <p:nvPr/>
            </p:nvGrpSpPr>
            <p:grpSpPr>
              <a:xfrm>
                <a:off x="7390028" y="3746563"/>
                <a:ext cx="2809718" cy="1975003"/>
                <a:chOff x="7915620" y="3773155"/>
                <a:chExt cx="2809718" cy="1975003"/>
              </a:xfrm>
            </p:grpSpPr>
            <p:pic>
              <p:nvPicPr>
                <p:cNvPr id="33" name="Graphic 32">
                  <a:extLst>
                    <a:ext uri="{FF2B5EF4-FFF2-40B4-BE49-F238E27FC236}">
                      <a16:creationId xmlns:a16="http://schemas.microsoft.com/office/drawing/2014/main" id="{EA20CA65-7062-3941-ACDE-CA871DFED38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56528" y="3773155"/>
                  <a:ext cx="558004" cy="558004"/>
                </a:xfrm>
                <a:prstGeom prst="rect">
                  <a:avLst/>
                </a:prstGeom>
              </p:spPr>
            </p:pic>
            <p:sp>
              <p:nvSpPr>
                <p:cNvPr id="34" name="Rectangle 33">
                  <a:extLst>
                    <a:ext uri="{FF2B5EF4-FFF2-40B4-BE49-F238E27FC236}">
                      <a16:creationId xmlns:a16="http://schemas.microsoft.com/office/drawing/2014/main" id="{E6596520-37BB-1245-A8F2-3F8B627E5496}"/>
                    </a:ext>
                  </a:extLst>
                </p:cNvPr>
                <p:cNvSpPr/>
                <p:nvPr/>
              </p:nvSpPr>
              <p:spPr>
                <a:xfrm>
                  <a:off x="9478399" y="4851019"/>
                  <a:ext cx="1246939" cy="897139"/>
                </a:xfrm>
                <a:prstGeom prst="rect">
                  <a:avLst/>
                </a:prstGeom>
                <a:solidFill>
                  <a:schemeClr val="accent3">
                    <a:lumMod val="60000"/>
                    <a:lumOff val="40000"/>
                    <a:alpha val="9804"/>
                  </a:schemeClr>
                </a:solid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5719" tIns="35719" rIns="35719" bIns="17860" numCol="1" spcCol="0" rtlCol="0" fromWordArt="0" anchor="ctr" anchorCtr="0" forceAA="0" compatLnSpc="1">
                  <a:prstTxWarp prst="textNoShape">
                    <a:avLst/>
                  </a:prstTxWarp>
                  <a:noAutofit/>
                </a:bodyPr>
                <a:lstStyle/>
                <a:p>
                  <a:pPr algn="ctr"/>
                  <a:r>
                    <a:rPr lang="en-US" sz="1200" dirty="0">
                      <a:solidFill>
                        <a:schemeClr val="bg1"/>
                      </a:solidFill>
                    </a:rPr>
                    <a:t>Amazon </a:t>
                  </a:r>
                  <a:br>
                    <a:rPr lang="en-US" sz="1200" dirty="0">
                      <a:solidFill>
                        <a:schemeClr val="bg1"/>
                      </a:solidFill>
                    </a:rPr>
                  </a:br>
                  <a:r>
                    <a:rPr lang="en-US" sz="1200" dirty="0">
                      <a:solidFill>
                        <a:schemeClr val="bg1"/>
                      </a:solidFill>
                    </a:rPr>
                    <a:t>CloudWatch</a:t>
                  </a:r>
                </a:p>
              </p:txBody>
            </p:sp>
            <p:sp>
              <p:nvSpPr>
                <p:cNvPr id="29" name="TextBox 28">
                  <a:extLst>
                    <a:ext uri="{FF2B5EF4-FFF2-40B4-BE49-F238E27FC236}">
                      <a16:creationId xmlns:a16="http://schemas.microsoft.com/office/drawing/2014/main" id="{4CE31A4D-A288-4C4C-AE8E-313941A4F447}"/>
                    </a:ext>
                  </a:extLst>
                </p:cNvPr>
                <p:cNvSpPr txBox="1"/>
                <p:nvPr/>
              </p:nvSpPr>
              <p:spPr>
                <a:xfrm>
                  <a:off x="9355786" y="4348551"/>
                  <a:ext cx="957598" cy="230832"/>
                </a:xfrm>
                <a:prstGeom prst="rect">
                  <a:avLst/>
                </a:prstGeom>
                <a:noFill/>
              </p:spPr>
              <p:txBody>
                <a:bodyPr wrap="square" rtlCol="0">
                  <a:spAutoFit/>
                </a:bodyPr>
                <a:lstStyle/>
                <a:p>
                  <a:pPr algn="ctr"/>
                  <a:r>
                    <a:rPr lang="en-US" sz="900" b="1" dirty="0">
                      <a:solidFill>
                        <a:schemeClr val="bg1"/>
                      </a:solidFill>
                    </a:rPr>
                    <a:t>Models in S3</a:t>
                  </a:r>
                </a:p>
              </p:txBody>
            </p:sp>
            <p:sp>
              <p:nvSpPr>
                <p:cNvPr id="32" name="Right Arrow 31">
                  <a:extLst>
                    <a:ext uri="{FF2B5EF4-FFF2-40B4-BE49-F238E27FC236}">
                      <a16:creationId xmlns:a16="http://schemas.microsoft.com/office/drawing/2014/main" id="{B7AAA26B-425F-A64F-A06E-011071529C9C}"/>
                    </a:ext>
                  </a:extLst>
                </p:cNvPr>
                <p:cNvSpPr/>
                <p:nvPr/>
              </p:nvSpPr>
              <p:spPr bwMode="auto">
                <a:xfrm>
                  <a:off x="7915620" y="3904190"/>
                  <a:ext cx="1479065" cy="298287"/>
                </a:xfrm>
                <a:prstGeom prst="rightArrow">
                  <a:avLst/>
                </a:prstGeom>
                <a:solidFill>
                  <a:srgbClr val="FEC5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endParaRPr lang="en-US" sz="3000" dirty="0">
                    <a:solidFill>
                      <a:schemeClr val="tx1"/>
                    </a:solidFill>
                    <a:ea typeface="Segoe UI" pitchFamily="34" charset="0"/>
                    <a:cs typeface="Segoe UI" pitchFamily="34" charset="0"/>
                  </a:endParaRPr>
                </a:p>
              </p:txBody>
            </p:sp>
            <p:sp>
              <p:nvSpPr>
                <p:cNvPr id="31" name="TextBox 30">
                  <a:extLst>
                    <a:ext uri="{FF2B5EF4-FFF2-40B4-BE49-F238E27FC236}">
                      <a16:creationId xmlns:a16="http://schemas.microsoft.com/office/drawing/2014/main" id="{67BD1E92-B698-F24C-A268-FF79CD68251B}"/>
                    </a:ext>
                  </a:extLst>
                </p:cNvPr>
                <p:cNvSpPr txBox="1"/>
                <p:nvPr/>
              </p:nvSpPr>
              <p:spPr>
                <a:xfrm>
                  <a:off x="7976233" y="4171527"/>
                  <a:ext cx="1357838" cy="276999"/>
                </a:xfrm>
                <a:prstGeom prst="rect">
                  <a:avLst/>
                </a:prstGeom>
                <a:noFill/>
              </p:spPr>
              <p:txBody>
                <a:bodyPr wrap="square" rtlCol="0">
                  <a:spAutoFit/>
                </a:bodyPr>
                <a:lstStyle/>
                <a:p>
                  <a:pPr algn="ctr"/>
                  <a:r>
                    <a:rPr lang="en-CA" sz="1200" dirty="0">
                      <a:solidFill>
                        <a:srgbClr val="FEC567"/>
                      </a:solidFill>
                      <a:latin typeface="Amazon Ember" panose="020B0603020204020204" pitchFamily="34" charset="0"/>
                      <a:ea typeface="Amazon Ember" panose="020B0603020204020204" pitchFamily="34" charset="0"/>
                      <a:cs typeface="Amazon Ember" panose="020B0603020204020204" pitchFamily="34" charset="0"/>
                    </a:rPr>
                    <a:t>Model artifacts</a:t>
                  </a:r>
                  <a:endParaRPr lang="en-IL" sz="1200" dirty="0">
                    <a:solidFill>
                      <a:srgbClr val="FEC567"/>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3" name="Right Arrow 31">
                  <a:extLst>
                    <a:ext uri="{FF2B5EF4-FFF2-40B4-BE49-F238E27FC236}">
                      <a16:creationId xmlns:a16="http://schemas.microsoft.com/office/drawing/2014/main" id="{334459FB-6F1A-444F-8F1B-18B0254DB97B}"/>
                    </a:ext>
                  </a:extLst>
                </p:cNvPr>
                <p:cNvSpPr/>
                <p:nvPr/>
              </p:nvSpPr>
              <p:spPr bwMode="auto">
                <a:xfrm>
                  <a:off x="7915620" y="5167820"/>
                  <a:ext cx="1479065" cy="298287"/>
                </a:xfrm>
                <a:prstGeom prst="rightArrow">
                  <a:avLst/>
                </a:prstGeom>
                <a:solidFill>
                  <a:srgbClr val="FEC5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endParaRPr lang="en-US" sz="3000" dirty="0">
                    <a:solidFill>
                      <a:schemeClr val="tx1"/>
                    </a:solidFill>
                    <a:ea typeface="Segoe UI" pitchFamily="34" charset="0"/>
                    <a:cs typeface="Segoe UI" pitchFamily="34" charset="0"/>
                  </a:endParaRPr>
                </a:p>
              </p:txBody>
            </p:sp>
            <p:sp>
              <p:nvSpPr>
                <p:cNvPr id="74" name="TextBox 73">
                  <a:extLst>
                    <a:ext uri="{FF2B5EF4-FFF2-40B4-BE49-F238E27FC236}">
                      <a16:creationId xmlns:a16="http://schemas.microsoft.com/office/drawing/2014/main" id="{676FCCEE-1C60-48C8-B993-A4D7ECA7F88D}"/>
                    </a:ext>
                  </a:extLst>
                </p:cNvPr>
                <p:cNvSpPr txBox="1"/>
                <p:nvPr/>
              </p:nvSpPr>
              <p:spPr>
                <a:xfrm>
                  <a:off x="7976233" y="5435157"/>
                  <a:ext cx="1357838" cy="276999"/>
                </a:xfrm>
                <a:prstGeom prst="rect">
                  <a:avLst/>
                </a:prstGeom>
                <a:noFill/>
              </p:spPr>
              <p:txBody>
                <a:bodyPr wrap="square" rtlCol="0">
                  <a:spAutoFit/>
                </a:bodyPr>
                <a:lstStyle/>
                <a:p>
                  <a:pPr algn="ctr"/>
                  <a:r>
                    <a:rPr lang="en-US" sz="1200" dirty="0">
                      <a:solidFill>
                        <a:srgbClr val="FEC567"/>
                      </a:solidFill>
                      <a:latin typeface="Amazon Ember" panose="020B0603020204020204" pitchFamily="34" charset="0"/>
                      <a:ea typeface="Amazon Ember" panose="020B0603020204020204" pitchFamily="34" charset="0"/>
                      <a:cs typeface="Amazon Ember" panose="020B0603020204020204" pitchFamily="34" charset="0"/>
                    </a:rPr>
                    <a:t>L</a:t>
                  </a:r>
                  <a:r>
                    <a:rPr lang="en-IL" sz="1200" dirty="0">
                      <a:solidFill>
                        <a:srgbClr val="FEC567"/>
                      </a:solidFill>
                      <a:latin typeface="Amazon Ember" panose="020B0603020204020204" pitchFamily="34" charset="0"/>
                      <a:ea typeface="Amazon Ember" panose="020B0603020204020204" pitchFamily="34" charset="0"/>
                      <a:cs typeface="Amazon Ember" panose="020B0603020204020204" pitchFamily="34" charset="0"/>
                    </a:rPr>
                    <a:t>ogs &amp; metrics</a:t>
                  </a:r>
                </a:p>
              </p:txBody>
            </p:sp>
          </p:grpSp>
          <p:grpSp>
            <p:nvGrpSpPr>
              <p:cNvPr id="98" name="Group 97">
                <a:extLst>
                  <a:ext uri="{FF2B5EF4-FFF2-40B4-BE49-F238E27FC236}">
                    <a16:creationId xmlns:a16="http://schemas.microsoft.com/office/drawing/2014/main" id="{AEA33398-A3CA-40D3-A68B-3865758BB170}"/>
                  </a:ext>
                </a:extLst>
              </p:cNvPr>
              <p:cNvGrpSpPr/>
              <p:nvPr/>
            </p:nvGrpSpPr>
            <p:grpSpPr>
              <a:xfrm>
                <a:off x="4903202" y="3078883"/>
                <a:ext cx="2385596" cy="2882455"/>
                <a:chOff x="5210806" y="2933766"/>
                <a:chExt cx="2385596" cy="2882455"/>
              </a:xfrm>
            </p:grpSpPr>
            <p:grpSp>
              <p:nvGrpSpPr>
                <p:cNvPr id="97" name="Group 96">
                  <a:extLst>
                    <a:ext uri="{FF2B5EF4-FFF2-40B4-BE49-F238E27FC236}">
                      <a16:creationId xmlns:a16="http://schemas.microsoft.com/office/drawing/2014/main" id="{4BC66B85-BEB5-406F-8405-FE22EAC6169A}"/>
                    </a:ext>
                  </a:extLst>
                </p:cNvPr>
                <p:cNvGrpSpPr/>
                <p:nvPr/>
              </p:nvGrpSpPr>
              <p:grpSpPr>
                <a:xfrm>
                  <a:off x="5210806" y="2933766"/>
                  <a:ext cx="2385596" cy="2882455"/>
                  <a:chOff x="5210806" y="2933766"/>
                  <a:chExt cx="2385596" cy="2882455"/>
                </a:xfrm>
              </p:grpSpPr>
              <p:grpSp>
                <p:nvGrpSpPr>
                  <p:cNvPr id="96" name="Group 95">
                    <a:extLst>
                      <a:ext uri="{FF2B5EF4-FFF2-40B4-BE49-F238E27FC236}">
                        <a16:creationId xmlns:a16="http://schemas.microsoft.com/office/drawing/2014/main" id="{0B4F4A22-F5F9-469D-ABAB-A17EF6B3FE8F}"/>
                      </a:ext>
                    </a:extLst>
                  </p:cNvPr>
                  <p:cNvGrpSpPr/>
                  <p:nvPr/>
                </p:nvGrpSpPr>
                <p:grpSpPr>
                  <a:xfrm>
                    <a:off x="5210806" y="3281779"/>
                    <a:ext cx="2385596" cy="2534442"/>
                    <a:chOff x="4946385" y="3281779"/>
                    <a:chExt cx="2385596" cy="2534442"/>
                  </a:xfrm>
                </p:grpSpPr>
                <p:sp>
                  <p:nvSpPr>
                    <p:cNvPr id="6" name="Rectangle 5">
                      <a:extLst>
                        <a:ext uri="{FF2B5EF4-FFF2-40B4-BE49-F238E27FC236}">
                          <a16:creationId xmlns:a16="http://schemas.microsoft.com/office/drawing/2014/main" id="{4214D1EB-01B4-FF48-8C87-F1BFE46009BB}"/>
                        </a:ext>
                      </a:extLst>
                    </p:cNvPr>
                    <p:cNvSpPr/>
                    <p:nvPr/>
                  </p:nvSpPr>
                  <p:spPr>
                    <a:xfrm>
                      <a:off x="4946385" y="3281779"/>
                      <a:ext cx="2385596" cy="2534442"/>
                    </a:xfrm>
                    <a:prstGeom prst="rect">
                      <a:avLst/>
                    </a:prstGeom>
                    <a:solidFill>
                      <a:schemeClr val="accent3">
                        <a:lumMod val="60000"/>
                        <a:lumOff val="40000"/>
                        <a:alpha val="9804"/>
                      </a:schemeClr>
                    </a:solid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5719" tIns="35719" rIns="35719" bIns="17860" numCol="1" spcCol="0" rtlCol="0" fromWordArt="0" anchor="t" anchorCtr="0" forceAA="0" compatLnSpc="1">
                      <a:prstTxWarp prst="textNoShape">
                        <a:avLst/>
                      </a:prstTxWarp>
                      <a:noAutofit/>
                    </a:bodyPr>
                    <a:lstStyle/>
                    <a:p>
                      <a:r>
                        <a:rPr lang="en-US" sz="900" dirty="0">
                          <a:solidFill>
                            <a:schemeClr val="tx1"/>
                          </a:solidFill>
                        </a:rPr>
                        <a:t>             </a:t>
                      </a:r>
                      <a:r>
                        <a:rPr lang="en-US" sz="900" dirty="0">
                          <a:solidFill>
                            <a:schemeClr val="bg1"/>
                          </a:solidFill>
                        </a:rPr>
                        <a:t>Amazon SageMaker Training job</a:t>
                      </a:r>
                    </a:p>
                  </p:txBody>
                </p:sp>
                <p:pic>
                  <p:nvPicPr>
                    <p:cNvPr id="15" name="Graphic 14">
                      <a:extLst>
                        <a:ext uri="{FF2B5EF4-FFF2-40B4-BE49-F238E27FC236}">
                          <a16:creationId xmlns:a16="http://schemas.microsoft.com/office/drawing/2014/main" id="{9DF2BADB-C36B-A74A-A65F-E009551F1EB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79808" y="3318737"/>
                      <a:ext cx="316807" cy="302399"/>
                    </a:xfrm>
                    <a:prstGeom prst="rect">
                      <a:avLst/>
                    </a:prstGeom>
                  </p:spPr>
                </p:pic>
              </p:grpSp>
              <p:sp>
                <p:nvSpPr>
                  <p:cNvPr id="16" name="TextBox 15">
                    <a:extLst>
                      <a:ext uri="{FF2B5EF4-FFF2-40B4-BE49-F238E27FC236}">
                        <a16:creationId xmlns:a16="http://schemas.microsoft.com/office/drawing/2014/main" id="{C0685FBF-09D5-C545-AD52-5340AE76187C}"/>
                      </a:ext>
                    </a:extLst>
                  </p:cNvPr>
                  <p:cNvSpPr txBox="1"/>
                  <p:nvPr/>
                </p:nvSpPr>
                <p:spPr>
                  <a:xfrm>
                    <a:off x="5568208" y="2933766"/>
                    <a:ext cx="1670792" cy="277000"/>
                  </a:xfrm>
                  <a:prstGeom prst="rect">
                    <a:avLst/>
                  </a:prstGeom>
                  <a:noFill/>
                </p:spPr>
                <p:txBody>
                  <a:bodyPr wrap="square" rtlCol="0">
                    <a:spAutoFit/>
                  </a:bodyPr>
                  <a:lstStyle/>
                  <a:p>
                    <a:pPr algn="ctr"/>
                    <a:r>
                      <a:rPr lang="en-US" sz="1200" dirty="0">
                        <a:solidFill>
                          <a:schemeClr val="bg1"/>
                        </a:solidFill>
                      </a:rPr>
                      <a:t>VPC</a:t>
                    </a:r>
                    <a:endParaRPr lang="en-US" sz="1200" b="1" dirty="0">
                      <a:solidFill>
                        <a:schemeClr val="bg1"/>
                      </a:solidFill>
                    </a:endParaRPr>
                  </a:p>
                </p:txBody>
              </p:sp>
            </p:grpSp>
            <p:grpSp>
              <p:nvGrpSpPr>
                <p:cNvPr id="95" name="Group 94">
                  <a:extLst>
                    <a:ext uri="{FF2B5EF4-FFF2-40B4-BE49-F238E27FC236}">
                      <a16:creationId xmlns:a16="http://schemas.microsoft.com/office/drawing/2014/main" id="{36BE4FE4-708D-4200-95C6-C6E74CDD0023}"/>
                    </a:ext>
                  </a:extLst>
                </p:cNvPr>
                <p:cNvGrpSpPr/>
                <p:nvPr/>
              </p:nvGrpSpPr>
              <p:grpSpPr>
                <a:xfrm>
                  <a:off x="5696072" y="3651045"/>
                  <a:ext cx="1516666" cy="2008310"/>
                  <a:chOff x="5516607" y="3574848"/>
                  <a:chExt cx="1516666" cy="2008310"/>
                </a:xfrm>
              </p:grpSpPr>
              <p:grpSp>
                <p:nvGrpSpPr>
                  <p:cNvPr id="89" name="Group 88">
                    <a:extLst>
                      <a:ext uri="{FF2B5EF4-FFF2-40B4-BE49-F238E27FC236}">
                        <a16:creationId xmlns:a16="http://schemas.microsoft.com/office/drawing/2014/main" id="{31127BF4-74B8-4582-A346-1080FB532FAC}"/>
                      </a:ext>
                    </a:extLst>
                  </p:cNvPr>
                  <p:cNvGrpSpPr/>
                  <p:nvPr/>
                </p:nvGrpSpPr>
                <p:grpSpPr>
                  <a:xfrm>
                    <a:off x="5516607" y="3574848"/>
                    <a:ext cx="1516666" cy="1276171"/>
                    <a:chOff x="5516607" y="3574848"/>
                    <a:chExt cx="1516666" cy="1276171"/>
                  </a:xfrm>
                </p:grpSpPr>
                <p:cxnSp>
                  <p:nvCxnSpPr>
                    <p:cNvPr id="7" name="Straight Arrow Connector 6">
                      <a:extLst>
                        <a:ext uri="{FF2B5EF4-FFF2-40B4-BE49-F238E27FC236}">
                          <a16:creationId xmlns:a16="http://schemas.microsoft.com/office/drawing/2014/main" id="{E6A6EE4E-A9D5-3C46-8CB0-E0DF35876967}"/>
                        </a:ext>
                      </a:extLst>
                    </p:cNvPr>
                    <p:cNvCxnSpPr>
                      <a:cxnSpLocks/>
                    </p:cNvCxnSpPr>
                    <p:nvPr/>
                  </p:nvCxnSpPr>
                  <p:spPr>
                    <a:xfrm>
                      <a:off x="6274940" y="4621194"/>
                      <a:ext cx="0" cy="229825"/>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nvGrpSpPr>
                    <p:cNvPr id="88" name="Group 87">
                      <a:extLst>
                        <a:ext uri="{FF2B5EF4-FFF2-40B4-BE49-F238E27FC236}">
                          <a16:creationId xmlns:a16="http://schemas.microsoft.com/office/drawing/2014/main" id="{DBEE41C7-A2DB-4913-8C8B-419030DC99CC}"/>
                        </a:ext>
                      </a:extLst>
                    </p:cNvPr>
                    <p:cNvGrpSpPr/>
                    <p:nvPr/>
                  </p:nvGrpSpPr>
                  <p:grpSpPr>
                    <a:xfrm>
                      <a:off x="5516607" y="3574848"/>
                      <a:ext cx="1516666" cy="1049184"/>
                      <a:chOff x="5701166" y="3530199"/>
                      <a:chExt cx="1516666" cy="1049184"/>
                    </a:xfrm>
                  </p:grpSpPr>
                  <p:pic>
                    <p:nvPicPr>
                      <p:cNvPr id="9" name="Graphic 8">
                        <a:extLst>
                          <a:ext uri="{FF2B5EF4-FFF2-40B4-BE49-F238E27FC236}">
                            <a16:creationId xmlns:a16="http://schemas.microsoft.com/office/drawing/2014/main" id="{5FF59BDB-91F5-F746-93FA-DBC61E15930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07558" y="3530199"/>
                        <a:ext cx="190288" cy="190288"/>
                      </a:xfrm>
                      <a:prstGeom prst="rect">
                        <a:avLst/>
                      </a:prstGeom>
                    </p:spPr>
                  </p:pic>
                  <p:sp>
                    <p:nvSpPr>
                      <p:cNvPr id="10" name="Rectangle 9">
                        <a:extLst>
                          <a:ext uri="{FF2B5EF4-FFF2-40B4-BE49-F238E27FC236}">
                            <a16:creationId xmlns:a16="http://schemas.microsoft.com/office/drawing/2014/main" id="{2AEF0999-2C41-1040-8A60-AB3B4ABEDB22}"/>
                          </a:ext>
                        </a:extLst>
                      </p:cNvPr>
                      <p:cNvSpPr/>
                      <p:nvPr/>
                    </p:nvSpPr>
                    <p:spPr>
                      <a:xfrm>
                        <a:off x="5701166" y="3537448"/>
                        <a:ext cx="1516666" cy="1041935"/>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594" tIns="35719" rIns="35719" bIns="17860" numCol="1" spcCol="0" rtlCol="0" fromWordArt="0" anchor="t" anchorCtr="0" forceAA="0" compatLnSpc="1">
                        <a:prstTxWarp prst="textNoShape">
                          <a:avLst/>
                        </a:prstTxWarp>
                        <a:noAutofit/>
                      </a:bodyPr>
                      <a:lstStyle/>
                      <a:p>
                        <a:pPr algn="l"/>
                        <a:r>
                          <a:rPr lang="en-US" sz="900" dirty="0">
                            <a:ln w="0"/>
                            <a:solidFill>
                              <a:srgbClr val="D86613"/>
                            </a:solidFill>
                          </a:rPr>
                          <a:t>  Instance</a:t>
                        </a:r>
                      </a:p>
                    </p:txBody>
                  </p:sp>
                  <p:sp>
                    <p:nvSpPr>
                      <p:cNvPr id="8" name="TextBox 7">
                        <a:extLst>
                          <a:ext uri="{FF2B5EF4-FFF2-40B4-BE49-F238E27FC236}">
                            <a16:creationId xmlns:a16="http://schemas.microsoft.com/office/drawing/2014/main" id="{41BA5C1C-4D12-3D49-9734-146A02035BF5}"/>
                          </a:ext>
                        </a:extLst>
                      </p:cNvPr>
                      <p:cNvSpPr txBox="1"/>
                      <p:nvPr/>
                    </p:nvSpPr>
                    <p:spPr>
                      <a:xfrm>
                        <a:off x="5852117" y="4212405"/>
                        <a:ext cx="1214765" cy="277000"/>
                      </a:xfrm>
                      <a:prstGeom prst="rect">
                        <a:avLst/>
                      </a:prstGeom>
                      <a:noFill/>
                    </p:spPr>
                    <p:txBody>
                      <a:bodyPr wrap="square" rtlCol="0">
                        <a:spAutoFit/>
                      </a:bodyPr>
                      <a:lstStyle/>
                      <a:p>
                        <a:pPr algn="l"/>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Training Code</a:t>
                        </a:r>
                      </a:p>
                    </p:txBody>
                  </p:sp>
                </p:grpSp>
              </p:grpSp>
              <p:grpSp>
                <p:nvGrpSpPr>
                  <p:cNvPr id="94" name="Group 93">
                    <a:extLst>
                      <a:ext uri="{FF2B5EF4-FFF2-40B4-BE49-F238E27FC236}">
                        <a16:creationId xmlns:a16="http://schemas.microsoft.com/office/drawing/2014/main" id="{C4D124D3-A26E-4F56-BBCA-6CC4FCCC18F0}"/>
                      </a:ext>
                    </a:extLst>
                  </p:cNvPr>
                  <p:cNvGrpSpPr/>
                  <p:nvPr/>
                </p:nvGrpSpPr>
                <p:grpSpPr>
                  <a:xfrm>
                    <a:off x="5726012" y="4923947"/>
                    <a:ext cx="1097857" cy="659211"/>
                    <a:chOff x="5809282" y="4923947"/>
                    <a:chExt cx="1097857" cy="659211"/>
                  </a:xfrm>
                </p:grpSpPr>
                <p:sp>
                  <p:nvSpPr>
                    <p:cNvPr id="14" name="TextBox 13">
                      <a:extLst>
                        <a:ext uri="{FF2B5EF4-FFF2-40B4-BE49-F238E27FC236}">
                          <a16:creationId xmlns:a16="http://schemas.microsoft.com/office/drawing/2014/main" id="{2EB85166-D638-F644-A9D8-C45293FAB2E4}"/>
                        </a:ext>
                      </a:extLst>
                    </p:cNvPr>
                    <p:cNvSpPr txBox="1"/>
                    <p:nvPr/>
                  </p:nvSpPr>
                  <p:spPr>
                    <a:xfrm>
                      <a:off x="5809282" y="5306159"/>
                      <a:ext cx="1097857" cy="276999"/>
                    </a:xfrm>
                    <a:prstGeom prst="rect">
                      <a:avLst/>
                    </a:prstGeom>
                    <a:noFill/>
                  </p:spPr>
                  <p:txBody>
                    <a:bodyPr wrap="square" rtlCol="0">
                      <a:spAutoFit/>
                    </a:bodyPr>
                    <a:lstStyle/>
                    <a:p>
                      <a:pPr algn="ct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EBS/ </a:t>
                      </a:r>
                      <a:r>
                        <a:rPr lang="en-US" sz="12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NVMe</a:t>
                      </a: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90" name="Graphic 12">
                      <a:extLst>
                        <a:ext uri="{FF2B5EF4-FFF2-40B4-BE49-F238E27FC236}">
                          <a16:creationId xmlns:a16="http://schemas.microsoft.com/office/drawing/2014/main" id="{0FB65207-0295-E24D-9517-3173F34921C8}"/>
                        </a:ext>
                      </a:extLst>
                    </p:cNvPr>
                    <p:cNvGrpSpPr/>
                    <p:nvPr/>
                  </p:nvGrpSpPr>
                  <p:grpSpPr>
                    <a:xfrm>
                      <a:off x="6215874" y="4923947"/>
                      <a:ext cx="284672" cy="353055"/>
                      <a:chOff x="6221203" y="4923947"/>
                      <a:chExt cx="284672" cy="353055"/>
                    </a:xfrm>
                  </p:grpSpPr>
                  <p:sp>
                    <p:nvSpPr>
                      <p:cNvPr id="91" name="Freeform: Shape 90">
                        <a:extLst>
                          <a:ext uri="{FF2B5EF4-FFF2-40B4-BE49-F238E27FC236}">
                            <a16:creationId xmlns:a16="http://schemas.microsoft.com/office/drawing/2014/main" id="{EACFD833-7431-45A5-A297-DE3E4944D727}"/>
                          </a:ext>
                        </a:extLst>
                      </p:cNvPr>
                      <p:cNvSpPr/>
                      <p:nvPr/>
                    </p:nvSpPr>
                    <p:spPr>
                      <a:xfrm>
                        <a:off x="6221575" y="5015147"/>
                        <a:ext cx="284300" cy="261855"/>
                      </a:xfrm>
                      <a:custGeom>
                        <a:avLst/>
                        <a:gdLst>
                          <a:gd name="connsiteX0" fmla="*/ 278352 w 284300"/>
                          <a:gd name="connsiteY0" fmla="*/ 264811 h 261855"/>
                          <a:gd name="connsiteX1" fmla="*/ 11858 w 284300"/>
                          <a:gd name="connsiteY1" fmla="*/ 264811 h 261855"/>
                          <a:gd name="connsiteX2" fmla="*/ 4377 w 284300"/>
                          <a:gd name="connsiteY2" fmla="*/ 257329 h 261855"/>
                          <a:gd name="connsiteX3" fmla="*/ 4377 w 284300"/>
                          <a:gd name="connsiteY3" fmla="*/ 11858 h 261855"/>
                          <a:gd name="connsiteX4" fmla="*/ 11858 w 284300"/>
                          <a:gd name="connsiteY4" fmla="*/ 4377 h 261855"/>
                          <a:gd name="connsiteX5" fmla="*/ 278352 w 284300"/>
                          <a:gd name="connsiteY5" fmla="*/ 4377 h 261855"/>
                          <a:gd name="connsiteX6" fmla="*/ 285834 w 284300"/>
                          <a:gd name="connsiteY6" fmla="*/ 11858 h 261855"/>
                          <a:gd name="connsiteX7" fmla="*/ 285834 w 284300"/>
                          <a:gd name="connsiteY7" fmla="*/ 257329 h 261855"/>
                          <a:gd name="connsiteX8" fmla="*/ 278352 w 284300"/>
                          <a:gd name="connsiteY8" fmla="*/ 264811 h 261855"/>
                          <a:gd name="connsiteX9" fmla="*/ 19340 w 284300"/>
                          <a:gd name="connsiteY9" fmla="*/ 249847 h 261855"/>
                          <a:gd name="connsiteX10" fmla="*/ 270871 w 284300"/>
                          <a:gd name="connsiteY10" fmla="*/ 249847 h 261855"/>
                          <a:gd name="connsiteX11" fmla="*/ 270871 w 284300"/>
                          <a:gd name="connsiteY11" fmla="*/ 19340 h 261855"/>
                          <a:gd name="connsiteX12" fmla="*/ 19340 w 284300"/>
                          <a:gd name="connsiteY12" fmla="*/ 19340 h 26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300" h="261855">
                            <a:moveTo>
                              <a:pt x="278352" y="264811"/>
                            </a:moveTo>
                            <a:lnTo>
                              <a:pt x="11858" y="264811"/>
                            </a:lnTo>
                            <a:cubicBezTo>
                              <a:pt x="7726" y="264811"/>
                              <a:pt x="4377" y="261461"/>
                              <a:pt x="4377" y="257329"/>
                            </a:cubicBezTo>
                            <a:lnTo>
                              <a:pt x="4377" y="11858"/>
                            </a:lnTo>
                            <a:cubicBezTo>
                              <a:pt x="4377" y="7726"/>
                              <a:pt x="7726" y="4377"/>
                              <a:pt x="11858" y="4377"/>
                            </a:cubicBezTo>
                            <a:lnTo>
                              <a:pt x="278352" y="4377"/>
                            </a:lnTo>
                            <a:cubicBezTo>
                              <a:pt x="282484" y="4377"/>
                              <a:pt x="285834" y="7726"/>
                              <a:pt x="285834" y="11858"/>
                            </a:cubicBezTo>
                            <a:lnTo>
                              <a:pt x="285834" y="257329"/>
                            </a:lnTo>
                            <a:cubicBezTo>
                              <a:pt x="285834" y="261461"/>
                              <a:pt x="282484" y="264811"/>
                              <a:pt x="278352" y="264811"/>
                            </a:cubicBezTo>
                            <a:close/>
                            <a:moveTo>
                              <a:pt x="19340" y="249847"/>
                            </a:moveTo>
                            <a:lnTo>
                              <a:pt x="270871" y="249847"/>
                            </a:lnTo>
                            <a:lnTo>
                              <a:pt x="270871" y="19340"/>
                            </a:lnTo>
                            <a:lnTo>
                              <a:pt x="19340" y="19340"/>
                            </a:lnTo>
                            <a:close/>
                          </a:path>
                        </a:pathLst>
                      </a:custGeom>
                      <a:solidFill>
                        <a:srgbClr val="FF9902"/>
                      </a:solidFill>
                      <a:ln w="7429"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F418AE8-29C3-42D3-B51E-77DA86C59422}"/>
                          </a:ext>
                        </a:extLst>
                      </p:cNvPr>
                      <p:cNvSpPr/>
                      <p:nvPr/>
                    </p:nvSpPr>
                    <p:spPr>
                      <a:xfrm>
                        <a:off x="6221203" y="4923947"/>
                        <a:ext cx="284300" cy="82297"/>
                      </a:xfrm>
                      <a:custGeom>
                        <a:avLst/>
                        <a:gdLst>
                          <a:gd name="connsiteX0" fmla="*/ 278724 w 284300"/>
                          <a:gd name="connsiteY0" fmla="*/ 82484 h 82297"/>
                          <a:gd name="connsiteX1" fmla="*/ 11781 w 284300"/>
                          <a:gd name="connsiteY1" fmla="*/ 82484 h 82297"/>
                          <a:gd name="connsiteX2" fmla="*/ 5048 w 284300"/>
                          <a:gd name="connsiteY2" fmla="*/ 78295 h 82297"/>
                          <a:gd name="connsiteX3" fmla="*/ 5796 w 284300"/>
                          <a:gd name="connsiteY3" fmla="*/ 70813 h 82297"/>
                          <a:gd name="connsiteX4" fmla="*/ 53229 w 284300"/>
                          <a:gd name="connsiteY4" fmla="*/ 7369 h 82297"/>
                          <a:gd name="connsiteX5" fmla="*/ 59215 w 284300"/>
                          <a:gd name="connsiteY5" fmla="*/ 4377 h 82297"/>
                          <a:gd name="connsiteX6" fmla="*/ 231291 w 284300"/>
                          <a:gd name="connsiteY6" fmla="*/ 4377 h 82297"/>
                          <a:gd name="connsiteX7" fmla="*/ 237276 w 284300"/>
                          <a:gd name="connsiteY7" fmla="*/ 7369 h 82297"/>
                          <a:gd name="connsiteX8" fmla="*/ 284709 w 284300"/>
                          <a:gd name="connsiteY8" fmla="*/ 70514 h 82297"/>
                          <a:gd name="connsiteX9" fmla="*/ 285458 w 284300"/>
                          <a:gd name="connsiteY9" fmla="*/ 77995 h 82297"/>
                          <a:gd name="connsiteX10" fmla="*/ 278724 w 284300"/>
                          <a:gd name="connsiteY10" fmla="*/ 82484 h 82297"/>
                          <a:gd name="connsiteX11" fmla="*/ 26745 w 284300"/>
                          <a:gd name="connsiteY11" fmla="*/ 67521 h 82297"/>
                          <a:gd name="connsiteX12" fmla="*/ 263761 w 284300"/>
                          <a:gd name="connsiteY12" fmla="*/ 67521 h 82297"/>
                          <a:gd name="connsiteX13" fmla="*/ 227550 w 284300"/>
                          <a:gd name="connsiteY13" fmla="*/ 19340 h 82297"/>
                          <a:gd name="connsiteX14" fmla="*/ 62955 w 284300"/>
                          <a:gd name="connsiteY14" fmla="*/ 19340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00" h="82297">
                            <a:moveTo>
                              <a:pt x="278724" y="82484"/>
                            </a:moveTo>
                            <a:lnTo>
                              <a:pt x="11781" y="82484"/>
                            </a:lnTo>
                            <a:cubicBezTo>
                              <a:pt x="8920" y="82490"/>
                              <a:pt x="6307" y="80864"/>
                              <a:pt x="5048" y="78295"/>
                            </a:cubicBezTo>
                            <a:cubicBezTo>
                              <a:pt x="3935" y="75848"/>
                              <a:pt x="4221" y="72991"/>
                              <a:pt x="5796" y="70813"/>
                            </a:cubicBezTo>
                            <a:lnTo>
                              <a:pt x="53229" y="7369"/>
                            </a:lnTo>
                            <a:cubicBezTo>
                              <a:pt x="54642" y="5485"/>
                              <a:pt x="56860" y="4377"/>
                              <a:pt x="59215" y="4377"/>
                            </a:cubicBezTo>
                            <a:lnTo>
                              <a:pt x="231291" y="4377"/>
                            </a:lnTo>
                            <a:cubicBezTo>
                              <a:pt x="233646" y="4377"/>
                              <a:pt x="235863" y="5485"/>
                              <a:pt x="237276" y="7369"/>
                            </a:cubicBezTo>
                            <a:lnTo>
                              <a:pt x="284709" y="70514"/>
                            </a:lnTo>
                            <a:cubicBezTo>
                              <a:pt x="286285" y="72692"/>
                              <a:pt x="286570" y="75548"/>
                              <a:pt x="285458" y="77995"/>
                            </a:cubicBezTo>
                            <a:cubicBezTo>
                              <a:pt x="284286" y="80681"/>
                              <a:pt x="281654" y="82436"/>
                              <a:pt x="278724" y="82484"/>
                            </a:cubicBezTo>
                            <a:close/>
                            <a:moveTo>
                              <a:pt x="26745" y="67521"/>
                            </a:moveTo>
                            <a:lnTo>
                              <a:pt x="263761" y="67521"/>
                            </a:lnTo>
                            <a:lnTo>
                              <a:pt x="227550" y="19340"/>
                            </a:lnTo>
                            <a:lnTo>
                              <a:pt x="62955" y="19340"/>
                            </a:lnTo>
                            <a:close/>
                          </a:path>
                        </a:pathLst>
                      </a:custGeom>
                      <a:solidFill>
                        <a:srgbClr val="FF9902"/>
                      </a:solidFill>
                      <a:ln w="7429" cap="flat">
                        <a:noFill/>
                        <a:prstDash val="solid"/>
                        <a:miter/>
                      </a:ln>
                    </p:spPr>
                    <p:txBody>
                      <a:bodyPr rtlCol="0" anchor="ctr"/>
                      <a:lstStyle/>
                      <a:p>
                        <a:endParaRPr lang="en-US"/>
                      </a:p>
                    </p:txBody>
                  </p:sp>
                </p:grpSp>
              </p:grpSp>
            </p:grpSp>
          </p:grpSp>
        </p:grpSp>
        <p:pic>
          <p:nvPicPr>
            <p:cNvPr id="12" name="图形 11">
              <a:extLst>
                <a:ext uri="{FF2B5EF4-FFF2-40B4-BE49-F238E27FC236}">
                  <a16:creationId xmlns:a16="http://schemas.microsoft.com/office/drawing/2014/main" id="{7B55B4B5-F897-6E8D-6AFF-8FBB5998D22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709672" y="4353460"/>
              <a:ext cx="578568" cy="368376"/>
            </a:xfrm>
            <a:prstGeom prst="rect">
              <a:avLst/>
            </a:prstGeom>
          </p:spPr>
        </p:pic>
      </p:grpSp>
    </p:spTree>
    <p:extLst>
      <p:ext uri="{BB962C8B-B14F-4D97-AF65-F5344CB8AC3E}">
        <p14:creationId xmlns:p14="http://schemas.microsoft.com/office/powerpoint/2010/main" val="917012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ed Rectangle 2">
            <a:extLst>
              <a:ext uri="{FF2B5EF4-FFF2-40B4-BE49-F238E27FC236}">
                <a16:creationId xmlns:a16="http://schemas.microsoft.com/office/drawing/2014/main" id="{D8F0759A-0B72-90E7-3482-AC1C0B1C818F}"/>
              </a:ext>
            </a:extLst>
          </p:cNvPr>
          <p:cNvSpPr/>
          <p:nvPr/>
        </p:nvSpPr>
        <p:spPr>
          <a:xfrm>
            <a:off x="939800" y="2507998"/>
            <a:ext cx="10134375" cy="3152573"/>
          </a:xfrm>
          <a:prstGeom prst="roundRect">
            <a:avLst>
              <a:gd name="adj" fmla="val 0"/>
            </a:avLst>
          </a:prstGeom>
          <a:gradFill>
            <a:gsLst>
              <a:gs pos="100000">
                <a:srgbClr val="F67449">
                  <a:alpha val="21000"/>
                </a:srgbClr>
              </a:gs>
              <a:gs pos="0">
                <a:srgbClr val="FEC463">
                  <a:alpha val="0"/>
                </a:srgbClr>
              </a:gs>
            </a:gsLst>
            <a:lin ang="10800000" scaled="1"/>
          </a:gradFill>
          <a:ln w="12700" cap="flat" cmpd="sng" algn="ctr">
            <a:noFill/>
            <a:prstDash val="solid"/>
            <a:miter lim="800000"/>
          </a:ln>
          <a:effectLst/>
        </p:spPr>
        <p:txBody>
          <a:bodyPr lIns="45720" tIns="45720" rIns="45720" rtlCol="0" anchor="ctr"/>
          <a:lstStyle/>
          <a:p>
            <a:pPr algn="ctr" defTabSz="914400"/>
            <a:endParaRPr lang="en-US" sz="1800" kern="0" dirty="0">
              <a:solidFill>
                <a:srgbClr val="000000"/>
              </a:solidFill>
              <a:latin typeface="Amazon Ember" panose="020B0603020204020204" pitchFamily="34" charset="0"/>
              <a:ea typeface="思源黑体" panose="020B0500000000000000" pitchFamily="34" charset="-122"/>
              <a:cs typeface="+mn-ea"/>
            </a:endParaRPr>
          </a:p>
        </p:txBody>
      </p:sp>
      <p:sp>
        <p:nvSpPr>
          <p:cNvPr id="31" name="矩形: 圆顶角 30">
            <a:extLst>
              <a:ext uri="{FF2B5EF4-FFF2-40B4-BE49-F238E27FC236}">
                <a16:creationId xmlns:a16="http://schemas.microsoft.com/office/drawing/2014/main" id="{863C26EE-357C-6DBA-71D6-59C12756FF41}"/>
              </a:ext>
            </a:extLst>
          </p:cNvPr>
          <p:cNvSpPr/>
          <p:nvPr/>
        </p:nvSpPr>
        <p:spPr>
          <a:xfrm>
            <a:off x="5343725" y="1884625"/>
            <a:ext cx="5411232" cy="649560"/>
          </a:xfrm>
          <a:prstGeom prst="round2SameRect">
            <a:avLst>
              <a:gd name="adj1" fmla="val 40060"/>
              <a:gd name="adj2" fmla="val 0"/>
            </a:avLst>
          </a:prstGeom>
          <a:gradFill flip="none" rotWithShape="1">
            <a:gsLst>
              <a:gs pos="60000">
                <a:srgbClr val="F67449"/>
              </a:gs>
              <a:gs pos="100000">
                <a:srgbClr val="E3337B"/>
              </a:gs>
              <a:gs pos="0">
                <a:srgbClr val="FEC463">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圆顶角 28">
            <a:extLst>
              <a:ext uri="{FF2B5EF4-FFF2-40B4-BE49-F238E27FC236}">
                <a16:creationId xmlns:a16="http://schemas.microsoft.com/office/drawing/2014/main" id="{D2BC85B9-72AF-D04E-AF99-07D01E0F0E06}"/>
              </a:ext>
            </a:extLst>
          </p:cNvPr>
          <p:cNvSpPr/>
          <p:nvPr/>
        </p:nvSpPr>
        <p:spPr>
          <a:xfrm>
            <a:off x="921507" y="1884625"/>
            <a:ext cx="4316615" cy="649560"/>
          </a:xfrm>
          <a:prstGeom prst="round2SameRect">
            <a:avLst>
              <a:gd name="adj1" fmla="val 40060"/>
              <a:gd name="adj2" fmla="val 0"/>
            </a:avLst>
          </a:prstGeom>
          <a:gradFill flip="none" rotWithShape="1">
            <a:gsLst>
              <a:gs pos="46000">
                <a:srgbClr val="F67449"/>
              </a:gs>
              <a:gs pos="100000">
                <a:srgbClr val="E3337B"/>
              </a:gs>
              <a:gs pos="0">
                <a:srgbClr val="FEC463">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Table 3">
            <a:extLst>
              <a:ext uri="{FF2B5EF4-FFF2-40B4-BE49-F238E27FC236}">
                <a16:creationId xmlns:a16="http://schemas.microsoft.com/office/drawing/2014/main" id="{9A2EAF34-4454-4E23-ECED-429F78CA999B}"/>
              </a:ext>
            </a:extLst>
          </p:cNvPr>
          <p:cNvGraphicFramePr>
            <a:graphicFrameLocks noGrp="1"/>
          </p:cNvGraphicFramePr>
          <p:nvPr>
            <p:extLst>
              <p:ext uri="{D42A27DB-BD31-4B8C-83A1-F6EECF244321}">
                <p14:modId xmlns:p14="http://schemas.microsoft.com/office/powerpoint/2010/main" val="3990165641"/>
              </p:ext>
            </p:extLst>
          </p:nvPr>
        </p:nvGraphicFramePr>
        <p:xfrm>
          <a:off x="751189" y="2655044"/>
          <a:ext cx="10424287" cy="2890439"/>
        </p:xfrm>
        <a:graphic>
          <a:graphicData uri="http://schemas.openxmlformats.org/drawingml/2006/table">
            <a:tbl>
              <a:tblPr firstRow="1" bandRow="1">
                <a:tableStyleId>{5C22544A-7EE6-4342-B048-85BDC9FD1C3A}</a:tableStyleId>
              </a:tblPr>
              <a:tblGrid>
                <a:gridCol w="4759004">
                  <a:extLst>
                    <a:ext uri="{9D8B030D-6E8A-4147-A177-3AD203B41FA5}">
                      <a16:colId xmlns:a16="http://schemas.microsoft.com/office/drawing/2014/main" val="2246619193"/>
                    </a:ext>
                  </a:extLst>
                </a:gridCol>
                <a:gridCol w="5665283">
                  <a:extLst>
                    <a:ext uri="{9D8B030D-6E8A-4147-A177-3AD203B41FA5}">
                      <a16:colId xmlns:a16="http://schemas.microsoft.com/office/drawing/2014/main" val="2373324649"/>
                    </a:ext>
                  </a:extLst>
                </a:gridCol>
              </a:tblGrid>
              <a:tr h="882032">
                <a:tc>
                  <a:txBody>
                    <a:bodyPr/>
                    <a:lstStyle/>
                    <a:p>
                      <a:pPr algn="ctr"/>
                      <a:r>
                        <a:rPr lang="en-CN" sz="2000" b="0" dirty="0">
                          <a:solidFill>
                            <a:schemeClr val="bg1"/>
                          </a:solidFill>
                        </a:rPr>
                        <a:t>SageMaker</a:t>
                      </a:r>
                      <a:r>
                        <a:rPr lang="zh-CN" altLang="en-US" sz="2000" b="0" dirty="0">
                          <a:solidFill>
                            <a:schemeClr val="bg1"/>
                          </a:solidFill>
                        </a:rPr>
                        <a:t>模型并行库</a:t>
                      </a:r>
                      <a:r>
                        <a:rPr lang="en-US" altLang="zh-CN" sz="2000" b="0" dirty="0">
                          <a:solidFill>
                            <a:schemeClr val="bg1"/>
                          </a:solidFill>
                        </a:rPr>
                        <a:t>/SMP</a:t>
                      </a:r>
                      <a:endParaRPr lang="en-CN" sz="2000" b="0" dirty="0">
                        <a:solidFill>
                          <a:schemeClr val="bg1"/>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000" b="0" dirty="0">
                          <a:solidFill>
                            <a:schemeClr val="bg1"/>
                          </a:solidFill>
                          <a:latin typeface="+mj-lt"/>
                          <a:ea typeface="+mj-ea"/>
                        </a:rPr>
                        <a:t>3D</a:t>
                      </a:r>
                      <a:r>
                        <a:rPr lang="zh-CN" altLang="en-US" sz="2000" b="0" dirty="0">
                          <a:solidFill>
                            <a:schemeClr val="bg1"/>
                          </a:solidFill>
                          <a:latin typeface="+mj-lt"/>
                          <a:ea typeface="+mj-ea"/>
                        </a:rPr>
                        <a:t>并行（与</a:t>
                      </a:r>
                      <a:r>
                        <a:rPr lang="en-US" altLang="zh-CN" sz="2000" b="0" dirty="0" err="1">
                          <a:solidFill>
                            <a:schemeClr val="bg1"/>
                          </a:solidFill>
                          <a:latin typeface="+mj-lt"/>
                          <a:ea typeface="+mj-ea"/>
                        </a:rPr>
                        <a:t>Huggingface</a:t>
                      </a:r>
                      <a:r>
                        <a:rPr lang="zh-CN" altLang="en-US" sz="2000" b="0" dirty="0">
                          <a:solidFill>
                            <a:schemeClr val="bg1"/>
                          </a:solidFill>
                          <a:latin typeface="+mj-lt"/>
                          <a:ea typeface="+mj-ea"/>
                        </a:rPr>
                        <a:t>深度集成）</a:t>
                      </a:r>
                      <a:r>
                        <a:rPr lang="en-US" altLang="zh-CN" sz="2000" b="0" dirty="0">
                          <a:solidFill>
                            <a:schemeClr val="bg1"/>
                          </a:solidFill>
                          <a:latin typeface="+mj-lt"/>
                          <a:ea typeface="+mj-ea"/>
                        </a:rPr>
                        <a:t>sharded-DP</a:t>
                      </a:r>
                      <a:endParaRPr lang="en-CN" sz="2000" b="0" dirty="0">
                        <a:solidFill>
                          <a:schemeClr val="bg1"/>
                        </a:solidFill>
                        <a:latin typeface="+mj-lt"/>
                        <a:ea typeface="+mj-ea"/>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3859477"/>
                  </a:ext>
                </a:extLst>
              </a:tr>
              <a:tr h="647363">
                <a:tc>
                  <a:txBody>
                    <a:bodyPr/>
                    <a:lstStyle/>
                    <a:p>
                      <a:pPr algn="ctr"/>
                      <a:r>
                        <a:rPr lang="en-CN" sz="2000" dirty="0">
                          <a:solidFill>
                            <a:srgbClr val="FEBF61"/>
                          </a:solidFill>
                          <a:hlinkClick r:id="rId3">
                            <a:extLst>
                              <a:ext uri="{A12FA001-AC4F-418D-AE19-62706E023703}">
                                <ahyp:hlinkClr xmlns:ahyp="http://schemas.microsoft.com/office/drawing/2018/hyperlinkcolor" val="tx"/>
                              </a:ext>
                            </a:extLst>
                          </a:hlinkClick>
                        </a:rPr>
                        <a:t>DeepSpeed</a:t>
                      </a:r>
                      <a:endParaRPr lang="en-CN" sz="2000" dirty="0">
                        <a:solidFill>
                          <a:srgbClr val="FEBF6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N" sz="2000" dirty="0">
                          <a:solidFill>
                            <a:schemeClr val="bg1"/>
                          </a:solidFill>
                          <a:latin typeface="+mj-lt"/>
                          <a:ea typeface="+mj-ea"/>
                        </a:rPr>
                        <a:t>ZeRO</a:t>
                      </a:r>
                      <a:r>
                        <a:rPr lang="en-US" altLang="zh-CN" sz="2000" dirty="0">
                          <a:solidFill>
                            <a:schemeClr val="bg1"/>
                          </a:solidFill>
                          <a:latin typeface="+mj-lt"/>
                          <a:ea typeface="+mj-ea"/>
                        </a:rPr>
                        <a:t>-DP</a:t>
                      </a:r>
                      <a:r>
                        <a:rPr lang="zh-CN" altLang="en-US" sz="2000" dirty="0">
                          <a:solidFill>
                            <a:schemeClr val="bg1"/>
                          </a:solidFill>
                          <a:latin typeface="+mj-lt"/>
                          <a:ea typeface="+mj-ea"/>
                        </a:rPr>
                        <a:t>，</a:t>
                      </a:r>
                      <a:r>
                        <a:rPr lang="en-US" altLang="zh-CN" sz="2000" dirty="0">
                          <a:solidFill>
                            <a:schemeClr val="bg1"/>
                          </a:solidFill>
                          <a:latin typeface="+mj-lt"/>
                          <a:ea typeface="+mj-ea"/>
                        </a:rPr>
                        <a:t>PP</a:t>
                      </a:r>
                      <a:r>
                        <a:rPr lang="zh-CN" altLang="en-US" sz="2000" dirty="0">
                          <a:solidFill>
                            <a:schemeClr val="bg1"/>
                          </a:solidFill>
                          <a:latin typeface="+mj-lt"/>
                          <a:ea typeface="+mj-ea"/>
                        </a:rPr>
                        <a:t>，社区成熟度高</a:t>
                      </a:r>
                      <a:endParaRPr lang="en-CN" sz="2000" dirty="0">
                        <a:solidFill>
                          <a:schemeClr val="bg1"/>
                        </a:solidFill>
                        <a:latin typeface="+mj-lt"/>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65653775"/>
                  </a:ext>
                </a:extLst>
              </a:tr>
              <a:tr h="701736">
                <a:tc>
                  <a:txBody>
                    <a:bodyPr/>
                    <a:lstStyle/>
                    <a:p>
                      <a:pPr algn="ctr"/>
                      <a:r>
                        <a:rPr lang="en-CN" sz="2000" dirty="0">
                          <a:solidFill>
                            <a:srgbClr val="FEBF61"/>
                          </a:solidFill>
                          <a:hlinkClick r:id="rId4">
                            <a:extLst>
                              <a:ext uri="{A12FA001-AC4F-418D-AE19-62706E023703}">
                                <ahyp:hlinkClr xmlns:ahyp="http://schemas.microsoft.com/office/drawing/2018/hyperlinkcolor" val="tx"/>
                              </a:ext>
                            </a:extLst>
                          </a:hlinkClick>
                        </a:rPr>
                        <a:t>PyTorch FSDP</a:t>
                      </a:r>
                      <a:endParaRPr lang="en-CN" sz="2000" dirty="0">
                        <a:solidFill>
                          <a:srgbClr val="FEBF6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zh-CN" altLang="en-US" sz="2000" dirty="0">
                          <a:solidFill>
                            <a:schemeClr val="bg1"/>
                          </a:solidFill>
                          <a:latin typeface="+mj-lt"/>
                          <a:ea typeface="+mj-ea"/>
                        </a:rPr>
                        <a:t>类似</a:t>
                      </a:r>
                      <a:r>
                        <a:rPr lang="en-CN" sz="2000" dirty="0">
                          <a:solidFill>
                            <a:schemeClr val="bg1"/>
                          </a:solidFill>
                          <a:latin typeface="+mj-lt"/>
                          <a:ea typeface="+mj-ea"/>
                        </a:rPr>
                        <a:t> deepspeed ZeRO</a:t>
                      </a:r>
                      <a:r>
                        <a:rPr lang="en-US" altLang="zh-CN" sz="2000" dirty="0">
                          <a:solidFill>
                            <a:schemeClr val="bg1"/>
                          </a:solidFill>
                          <a:latin typeface="+mj-lt"/>
                          <a:ea typeface="+mj-ea"/>
                        </a:rPr>
                        <a:t>-DP</a:t>
                      </a:r>
                      <a:r>
                        <a:rPr lang="zh-CN" altLang="en-US" sz="2000" dirty="0">
                          <a:solidFill>
                            <a:schemeClr val="bg1"/>
                          </a:solidFill>
                          <a:latin typeface="+mj-lt"/>
                          <a:ea typeface="+mj-ea"/>
                        </a:rPr>
                        <a:t>，</a:t>
                      </a:r>
                      <a:r>
                        <a:rPr lang="en-US" altLang="zh-CN" sz="2000" dirty="0">
                          <a:solidFill>
                            <a:schemeClr val="bg1"/>
                          </a:solidFill>
                          <a:latin typeface="+mj-lt"/>
                          <a:ea typeface="+mj-ea"/>
                        </a:rPr>
                        <a:t>1.12</a:t>
                      </a:r>
                      <a:r>
                        <a:rPr lang="zh-CN" altLang="en-US" sz="2000" dirty="0">
                          <a:solidFill>
                            <a:schemeClr val="bg1"/>
                          </a:solidFill>
                          <a:latin typeface="+mj-lt"/>
                          <a:ea typeface="+mj-ea"/>
                        </a:rPr>
                        <a:t>开始原生支持</a:t>
                      </a:r>
                      <a:endParaRPr lang="en-CN" sz="2000" dirty="0">
                        <a:solidFill>
                          <a:schemeClr val="bg1"/>
                        </a:solidFill>
                        <a:latin typeface="+mj-lt"/>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50751413"/>
                  </a:ext>
                </a:extLst>
              </a:tr>
              <a:tr h="659308">
                <a:tc>
                  <a:txBody>
                    <a:bodyPr/>
                    <a:lstStyle/>
                    <a:p>
                      <a:pPr algn="ctr"/>
                      <a:r>
                        <a:rPr lang="en-CN" sz="2000" dirty="0">
                          <a:solidFill>
                            <a:srgbClr val="FEBF61"/>
                          </a:solidFill>
                          <a:hlinkClick r:id="rId5">
                            <a:extLst>
                              <a:ext uri="{A12FA001-AC4F-418D-AE19-62706E023703}">
                                <ahyp:hlinkClr xmlns:ahyp="http://schemas.microsoft.com/office/drawing/2018/hyperlinkcolor" val="tx"/>
                              </a:ext>
                            </a:extLst>
                          </a:hlinkClick>
                        </a:rPr>
                        <a:t>Megatron</a:t>
                      </a:r>
                      <a:r>
                        <a:rPr lang="en-US" altLang="zh-CN" sz="2000" dirty="0">
                          <a:solidFill>
                            <a:srgbClr val="FEBF61"/>
                          </a:solidFill>
                          <a:hlinkClick r:id="rId5">
                            <a:extLst>
                              <a:ext uri="{A12FA001-AC4F-418D-AE19-62706E023703}">
                                <ahyp:hlinkClr xmlns:ahyp="http://schemas.microsoft.com/office/drawing/2018/hyperlinkcolor" val="tx"/>
                              </a:ext>
                            </a:extLst>
                          </a:hlinkClick>
                        </a:rPr>
                        <a:t>-LM</a:t>
                      </a:r>
                      <a:endParaRPr lang="en-CN" sz="2000" dirty="0">
                        <a:solidFill>
                          <a:srgbClr val="FEBF6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000" dirty="0">
                          <a:solidFill>
                            <a:schemeClr val="bg1"/>
                          </a:solidFill>
                          <a:latin typeface="+mj-lt"/>
                          <a:ea typeface="+mj-ea"/>
                        </a:rPr>
                        <a:t>3D</a:t>
                      </a:r>
                      <a:r>
                        <a:rPr lang="zh-CN" altLang="en-US" sz="2000" dirty="0">
                          <a:solidFill>
                            <a:schemeClr val="bg1"/>
                          </a:solidFill>
                          <a:latin typeface="+mj-lt"/>
                          <a:ea typeface="+mj-ea"/>
                        </a:rPr>
                        <a:t>并行</a:t>
                      </a:r>
                      <a:endParaRPr lang="en-CN" sz="2000" dirty="0">
                        <a:solidFill>
                          <a:schemeClr val="bg1"/>
                        </a:solidFill>
                        <a:latin typeface="+mj-lt"/>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52448169"/>
                  </a:ext>
                </a:extLst>
              </a:tr>
            </a:tbl>
          </a:graphicData>
        </a:graphic>
      </p:graphicFrame>
      <p:sp>
        <p:nvSpPr>
          <p:cNvPr id="2" name="Title 1">
            <a:extLst>
              <a:ext uri="{FF2B5EF4-FFF2-40B4-BE49-F238E27FC236}">
                <a16:creationId xmlns:a16="http://schemas.microsoft.com/office/drawing/2014/main" id="{6A06869B-BC5C-5ACB-00F4-27A4AA705FAF}"/>
              </a:ext>
            </a:extLst>
          </p:cNvPr>
          <p:cNvSpPr>
            <a:spLocks noGrp="1"/>
          </p:cNvSpPr>
          <p:nvPr>
            <p:ph type="title"/>
          </p:nvPr>
        </p:nvSpPr>
        <p:spPr>
          <a:xfrm>
            <a:off x="452990" y="390379"/>
            <a:ext cx="11469897" cy="907765"/>
          </a:xfrm>
        </p:spPr>
        <p:txBody>
          <a:bodyPr/>
          <a:lstStyle/>
          <a:p>
            <a:r>
              <a:rPr lang="zh-CN" altLang="en-US" dirty="0"/>
              <a:t>分布式训练（模型并行）</a:t>
            </a:r>
            <a:endParaRPr lang="en-CN" dirty="0"/>
          </a:p>
        </p:txBody>
      </p:sp>
      <p:sp>
        <p:nvSpPr>
          <p:cNvPr id="9" name="文本框 8">
            <a:extLst>
              <a:ext uri="{FF2B5EF4-FFF2-40B4-BE49-F238E27FC236}">
                <a16:creationId xmlns:a16="http://schemas.microsoft.com/office/drawing/2014/main" id="{8732ABB2-39E2-6EF9-1306-C485F6C27478}"/>
              </a:ext>
            </a:extLst>
          </p:cNvPr>
          <p:cNvSpPr txBox="1"/>
          <p:nvPr/>
        </p:nvSpPr>
        <p:spPr>
          <a:xfrm>
            <a:off x="2222565" y="1936998"/>
            <a:ext cx="1714500" cy="597187"/>
          </a:xfrm>
          <a:prstGeom prst="rect">
            <a:avLst/>
          </a:prstGeom>
          <a:noFill/>
        </p:spPr>
        <p:txBody>
          <a:bodyPr wrap="square">
            <a:spAutoFit/>
          </a:bodyPr>
          <a:lstStyle/>
          <a:p>
            <a:pPr algn="ctr"/>
            <a:r>
              <a:rPr lang="zh-CN" altLang="en-US" sz="3200" b="1" dirty="0">
                <a:solidFill>
                  <a:schemeClr val="bg1"/>
                </a:solidFill>
                <a:latin typeface="思源黑体 CN Bold" panose="020B0800000000000000" pitchFamily="34" charset="-122"/>
                <a:ea typeface="思源黑体 CN Bold" panose="020B0800000000000000" pitchFamily="34" charset="-122"/>
              </a:rPr>
              <a:t>框架</a:t>
            </a:r>
            <a:endParaRPr lang="en-CN" altLang="zh-CN" sz="3200" b="1" dirty="0">
              <a:solidFill>
                <a:schemeClr val="bg1"/>
              </a:solidFill>
              <a:latin typeface="思源黑体 CN Bold" panose="020B0800000000000000" pitchFamily="34" charset="-122"/>
              <a:ea typeface="思源黑体 CN Bold" panose="020B0800000000000000" pitchFamily="34" charset="-122"/>
            </a:endParaRPr>
          </a:p>
        </p:txBody>
      </p:sp>
      <p:sp>
        <p:nvSpPr>
          <p:cNvPr id="10" name="文本框 9">
            <a:extLst>
              <a:ext uri="{FF2B5EF4-FFF2-40B4-BE49-F238E27FC236}">
                <a16:creationId xmlns:a16="http://schemas.microsoft.com/office/drawing/2014/main" id="{9143F5E4-8C70-03C0-96AC-3C55DDB1E2FB}"/>
              </a:ext>
            </a:extLst>
          </p:cNvPr>
          <p:cNvSpPr txBox="1"/>
          <p:nvPr/>
        </p:nvSpPr>
        <p:spPr>
          <a:xfrm>
            <a:off x="7056990" y="1910811"/>
            <a:ext cx="1714500" cy="597187"/>
          </a:xfrm>
          <a:prstGeom prst="rect">
            <a:avLst/>
          </a:prstGeom>
          <a:noFill/>
        </p:spPr>
        <p:txBody>
          <a:bodyPr wrap="square">
            <a:spAutoFit/>
          </a:bodyPr>
          <a:lstStyle/>
          <a:p>
            <a:pPr algn="ctr"/>
            <a:r>
              <a:rPr lang="zh-CN" altLang="en-US" sz="3200" b="1" dirty="0">
                <a:solidFill>
                  <a:schemeClr val="bg1"/>
                </a:solidFill>
                <a:latin typeface="思源黑体 CN Bold" panose="020B0800000000000000" pitchFamily="34" charset="-122"/>
                <a:ea typeface="思源黑体 CN Bold" panose="020B0800000000000000" pitchFamily="34" charset="-122"/>
              </a:rPr>
              <a:t>亮点</a:t>
            </a:r>
            <a:endParaRPr lang="en-CN" altLang="zh-CN" sz="3200" b="1" dirty="0">
              <a:solidFill>
                <a:schemeClr val="bg1"/>
              </a:solidFill>
              <a:latin typeface="思源黑体 CN Bold" panose="020B0800000000000000" pitchFamily="34" charset="-122"/>
              <a:ea typeface="思源黑体 CN Bold" panose="020B0800000000000000" pitchFamily="34" charset="-122"/>
            </a:endParaRPr>
          </a:p>
        </p:txBody>
      </p:sp>
      <p:cxnSp>
        <p:nvCxnSpPr>
          <p:cNvPr id="38" name="直接连接符 37">
            <a:extLst>
              <a:ext uri="{FF2B5EF4-FFF2-40B4-BE49-F238E27FC236}">
                <a16:creationId xmlns:a16="http://schemas.microsoft.com/office/drawing/2014/main" id="{EC0A79D4-C476-C7ED-6E51-FE67CEDF7442}"/>
              </a:ext>
            </a:extLst>
          </p:cNvPr>
          <p:cNvCxnSpPr/>
          <p:nvPr/>
        </p:nvCxnSpPr>
        <p:spPr>
          <a:xfrm>
            <a:off x="939800" y="4933454"/>
            <a:ext cx="10047067" cy="0"/>
          </a:xfrm>
          <a:prstGeom prst="line">
            <a:avLst/>
          </a:prstGeom>
          <a:ln>
            <a:gradFill flip="none" rotWithShape="1">
              <a:gsLst>
                <a:gs pos="0">
                  <a:schemeClr val="accent1">
                    <a:lumMod val="5000"/>
                    <a:lumOff val="95000"/>
                    <a:alpha val="0"/>
                  </a:schemeClr>
                </a:gs>
                <a:gs pos="100000">
                  <a:schemeClr val="accent1">
                    <a:lumMod val="30000"/>
                    <a:lumOff val="70000"/>
                  </a:schemeClr>
                </a:gs>
              </a:gsLst>
              <a:lin ang="10800000" scaled="1"/>
              <a:tileRect/>
            </a:gradFill>
            <a:prstDash val="lg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35E64D6-7385-CCA7-8B63-B0E2ED8FD092}"/>
              </a:ext>
            </a:extLst>
          </p:cNvPr>
          <p:cNvCxnSpPr/>
          <p:nvPr/>
        </p:nvCxnSpPr>
        <p:spPr>
          <a:xfrm>
            <a:off x="939800" y="4125664"/>
            <a:ext cx="10047067" cy="0"/>
          </a:xfrm>
          <a:prstGeom prst="line">
            <a:avLst/>
          </a:prstGeom>
          <a:ln>
            <a:gradFill flip="none" rotWithShape="1">
              <a:gsLst>
                <a:gs pos="0">
                  <a:schemeClr val="accent1">
                    <a:lumMod val="5000"/>
                    <a:lumOff val="95000"/>
                    <a:alpha val="0"/>
                  </a:schemeClr>
                </a:gs>
                <a:gs pos="100000">
                  <a:schemeClr val="accent1">
                    <a:lumMod val="30000"/>
                    <a:lumOff val="70000"/>
                  </a:schemeClr>
                </a:gs>
              </a:gsLst>
              <a:lin ang="10800000" scaled="1"/>
              <a:tileRect/>
            </a:gradFill>
            <a:prstDash val="lgDash"/>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6326E3BF-7183-95C8-A559-D447C3F16CEA}"/>
              </a:ext>
            </a:extLst>
          </p:cNvPr>
          <p:cNvCxnSpPr/>
          <p:nvPr/>
        </p:nvCxnSpPr>
        <p:spPr>
          <a:xfrm>
            <a:off x="939800" y="3452564"/>
            <a:ext cx="10047067" cy="0"/>
          </a:xfrm>
          <a:prstGeom prst="line">
            <a:avLst/>
          </a:prstGeom>
          <a:ln>
            <a:gradFill flip="none" rotWithShape="1">
              <a:gsLst>
                <a:gs pos="0">
                  <a:schemeClr val="accent1">
                    <a:lumMod val="5000"/>
                    <a:lumOff val="95000"/>
                    <a:alpha val="0"/>
                  </a:schemeClr>
                </a:gs>
                <a:gs pos="100000">
                  <a:schemeClr val="accent1">
                    <a:lumMod val="30000"/>
                    <a:lumOff val="70000"/>
                  </a:schemeClr>
                </a:gs>
              </a:gsLst>
              <a:lin ang="10800000" scaled="1"/>
              <a:tileRect/>
            </a:gradFill>
            <a:prstDash val="lgDash"/>
          </a:ln>
        </p:spPr>
        <p:style>
          <a:lnRef idx="1">
            <a:schemeClr val="accent1"/>
          </a:lnRef>
          <a:fillRef idx="0">
            <a:schemeClr val="accent1"/>
          </a:fillRef>
          <a:effectRef idx="0">
            <a:schemeClr val="accent1"/>
          </a:effectRef>
          <a:fontRef idx="minor">
            <a:schemeClr val="tx1"/>
          </a:fontRef>
        </p:style>
      </p:cxnSp>
      <p:pic>
        <p:nvPicPr>
          <p:cNvPr id="46" name="图形 45">
            <a:extLst>
              <a:ext uri="{FF2B5EF4-FFF2-40B4-BE49-F238E27FC236}">
                <a16:creationId xmlns:a16="http://schemas.microsoft.com/office/drawing/2014/main" id="{6C6FE39D-3706-A283-745A-B1024FF9AF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17786" y="1992970"/>
            <a:ext cx="409557" cy="443294"/>
          </a:xfrm>
          <a:prstGeom prst="rect">
            <a:avLst/>
          </a:prstGeom>
        </p:spPr>
      </p:pic>
      <p:pic>
        <p:nvPicPr>
          <p:cNvPr id="48" name="图形 47">
            <a:extLst>
              <a:ext uri="{FF2B5EF4-FFF2-40B4-BE49-F238E27FC236}">
                <a16:creationId xmlns:a16="http://schemas.microsoft.com/office/drawing/2014/main" id="{437FA331-9290-C626-3754-840EEB2BB1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02503" y="1921517"/>
            <a:ext cx="403371" cy="517807"/>
          </a:xfrm>
          <a:prstGeom prst="rect">
            <a:avLst/>
          </a:prstGeom>
        </p:spPr>
      </p:pic>
    </p:spTree>
    <p:extLst>
      <p:ext uri="{BB962C8B-B14F-4D97-AF65-F5344CB8AC3E}">
        <p14:creationId xmlns:p14="http://schemas.microsoft.com/office/powerpoint/2010/main" val="3574053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F8267-E7D2-04EC-E4DB-D0976BA77A92}"/>
              </a:ext>
            </a:extLst>
          </p:cNvPr>
          <p:cNvSpPr>
            <a:spLocks noGrp="1"/>
          </p:cNvSpPr>
          <p:nvPr>
            <p:ph type="title"/>
          </p:nvPr>
        </p:nvSpPr>
        <p:spPr>
          <a:xfrm>
            <a:off x="722103" y="1840346"/>
            <a:ext cx="7497972" cy="2525466"/>
          </a:xfrm>
        </p:spPr>
        <p:txBody>
          <a:bodyPr/>
          <a:lstStyle/>
          <a:p>
            <a:pPr>
              <a:lnSpc>
                <a:spcPct val="150000"/>
              </a:lnSpc>
            </a:pPr>
            <a:r>
              <a:rPr lang="en-US" sz="4400" dirty="0">
                <a:latin typeface="+mn-lt"/>
              </a:rPr>
              <a:t>Amazon </a:t>
            </a:r>
            <a:r>
              <a:rPr lang="en-US" sz="4400" dirty="0" err="1">
                <a:latin typeface="+mn-lt"/>
              </a:rPr>
              <a:t>SageMaker</a:t>
            </a:r>
            <a:r>
              <a:rPr lang="en-US" sz="4400" dirty="0">
                <a:latin typeface="+mn-lt"/>
              </a:rPr>
              <a:t> </a:t>
            </a:r>
            <a:r>
              <a:rPr lang="zh-CN" altLang="en-US" sz="4400" dirty="0">
                <a:latin typeface="+mn-lt"/>
              </a:rPr>
              <a:t>对 </a:t>
            </a:r>
            <a:r>
              <a:rPr lang="en-US" sz="4400" dirty="0">
                <a:latin typeface="+mn-lt"/>
              </a:rPr>
              <a:t>LLM</a:t>
            </a:r>
            <a:r>
              <a:rPr lang="zh-CN" altLang="en-US" sz="4400" dirty="0">
                <a:latin typeface="+mn-lt"/>
              </a:rPr>
              <a:t>推理提供的能力</a:t>
            </a:r>
          </a:p>
        </p:txBody>
      </p:sp>
      <p:sp>
        <p:nvSpPr>
          <p:cNvPr id="9" name="矩形 8">
            <a:extLst>
              <a:ext uri="{FF2B5EF4-FFF2-40B4-BE49-F238E27FC236}">
                <a16:creationId xmlns:a16="http://schemas.microsoft.com/office/drawing/2014/main" id="{7063067F-0D39-6A74-55E5-752DCB618F29}"/>
              </a:ext>
            </a:extLst>
          </p:cNvPr>
          <p:cNvSpPr/>
          <p:nvPr/>
        </p:nvSpPr>
        <p:spPr>
          <a:xfrm>
            <a:off x="825144" y="1840347"/>
            <a:ext cx="2041881" cy="140854"/>
          </a:xfrm>
          <a:prstGeom prst="rect">
            <a:avLst/>
          </a:prstGeom>
          <a:gradFill flip="none" rotWithShape="1">
            <a:gsLst>
              <a:gs pos="68000">
                <a:srgbClr val="F67449"/>
              </a:gs>
              <a:gs pos="100000">
                <a:srgbClr val="E3337B"/>
              </a:gs>
              <a:gs pos="0">
                <a:srgbClr val="FEC46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形 6">
            <a:extLst>
              <a:ext uri="{FF2B5EF4-FFF2-40B4-BE49-F238E27FC236}">
                <a16:creationId xmlns:a16="http://schemas.microsoft.com/office/drawing/2014/main" id="{EF6DA86F-FBCB-1957-78DF-7179DD067E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5144" y="5330467"/>
            <a:ext cx="841732" cy="841732"/>
          </a:xfrm>
          <a:prstGeom prst="rect">
            <a:avLst/>
          </a:prstGeom>
        </p:spPr>
      </p:pic>
    </p:spTree>
    <p:extLst>
      <p:ext uri="{BB962C8B-B14F-4D97-AF65-F5344CB8AC3E}">
        <p14:creationId xmlns:p14="http://schemas.microsoft.com/office/powerpoint/2010/main" val="85543450"/>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1">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自定义 5">
      <a:majorFont>
        <a:latin typeface="Amazon Ember"/>
        <a:ea typeface="思源黑体 CN Regular"/>
        <a:cs typeface=""/>
      </a:majorFont>
      <a:minorFont>
        <a:latin typeface="Amazon Embe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【AWS2023-分会】PPT模板</Template>
  <TotalTime>7344</TotalTime>
  <Words>2528</Words>
  <Application>Microsoft Office PowerPoint</Application>
  <PresentationFormat>宽屏</PresentationFormat>
  <Paragraphs>278</Paragraphs>
  <Slides>30</Slides>
  <Notes>13</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30</vt:i4>
      </vt:variant>
    </vt:vector>
  </HeadingPairs>
  <TitlesOfParts>
    <vt:vector size="42" baseType="lpstr">
      <vt:lpstr>Amazon Ember Display</vt:lpstr>
      <vt:lpstr>AmazonEmber</vt:lpstr>
      <vt:lpstr>AmazonEmberBold</vt:lpstr>
      <vt:lpstr>思源黑体 CN Bold</vt:lpstr>
      <vt:lpstr>思源黑体 CN Regular</vt:lpstr>
      <vt:lpstr>Amazon Ember</vt:lpstr>
      <vt:lpstr>Arial</vt:lpstr>
      <vt:lpstr>Calibri</vt:lpstr>
      <vt:lpstr>Wingdings</vt:lpstr>
      <vt:lpstr>自定义设计方案</vt:lpstr>
      <vt:lpstr>1_自定义设计方案</vt:lpstr>
      <vt:lpstr>2_自定义设计方案</vt:lpstr>
      <vt:lpstr>基于 Amazon SageMaker 的大语言 模型/LLM 的 finetuning 和推理实践</vt:lpstr>
      <vt:lpstr>议程</vt:lpstr>
      <vt:lpstr>Amazon SageMaker 对LLM 训练提供的能力</vt:lpstr>
      <vt:lpstr>训练大模型会面临的挑战</vt:lpstr>
      <vt:lpstr>Amazon SageMaker 对大模型训练提供的能力:</vt:lpstr>
      <vt:lpstr>Amazon SageMaker – 提交一个训练任务</vt:lpstr>
      <vt:lpstr>Amazon SageMaker 训练的大致流程</vt:lpstr>
      <vt:lpstr>分布式训练（模型并行）</vt:lpstr>
      <vt:lpstr>Amazon SageMaker 对 LLM推理提供的能力</vt:lpstr>
      <vt:lpstr>大模型推理面临的挑战</vt:lpstr>
      <vt:lpstr>大模型serving和优化pipeline</vt:lpstr>
      <vt:lpstr>基于Amazon SageMaker 的 Large model inference/LMI 容器：</vt:lpstr>
      <vt:lpstr>基于Amazon SageMaker 对 LLM进行 finetuning 和推理的实践</vt:lpstr>
      <vt:lpstr>关于训练 LLM 的数据集</vt:lpstr>
      <vt:lpstr>Continue…..</vt:lpstr>
      <vt:lpstr>Continue…..</vt:lpstr>
      <vt:lpstr>使用 deepspeed 训练, 如何选择 zero stage？</vt:lpstr>
      <vt:lpstr>基于预训练的 LLM 继续训练的方法选择:</vt:lpstr>
      <vt:lpstr>Lora 与 full finetuning 的对比</vt:lpstr>
      <vt:lpstr>LLM 生成效果不好？</vt:lpstr>
      <vt:lpstr>Continue…..</vt:lpstr>
      <vt:lpstr>Continue…..</vt:lpstr>
      <vt:lpstr>对于存量数据和新增数据，如何使用 LLM 做 finetuning？</vt:lpstr>
      <vt:lpstr>使用 SMP 的 3D 并行训练时</vt:lpstr>
      <vt:lpstr>LLM 推理的实践</vt:lpstr>
      <vt:lpstr>Continue…</vt:lpstr>
      <vt:lpstr>Continue….</vt:lpstr>
      <vt:lpstr>Reference</vt:lpstr>
      <vt:lpstr>Code Samples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 Tong</dc:creator>
  <cp:lastModifiedBy>Ni Sha</cp:lastModifiedBy>
  <cp:revision>366</cp:revision>
  <dcterms:created xsi:type="dcterms:W3CDTF">2022-06-29T04:26:18Z</dcterms:created>
  <dcterms:modified xsi:type="dcterms:W3CDTF">2023-06-14T07:52:59Z</dcterms:modified>
</cp:coreProperties>
</file>